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9"/>
  </p:notesMasterIdLst>
  <p:sldIdLst>
    <p:sldId id="354" r:id="rId2"/>
    <p:sldId id="357" r:id="rId3"/>
    <p:sldId id="359" r:id="rId4"/>
    <p:sldId id="370" r:id="rId5"/>
    <p:sldId id="371" r:id="rId6"/>
    <p:sldId id="361" r:id="rId7"/>
    <p:sldId id="362" r:id="rId8"/>
    <p:sldId id="364" r:id="rId9"/>
    <p:sldId id="372" r:id="rId10"/>
    <p:sldId id="363" r:id="rId11"/>
    <p:sldId id="369" r:id="rId12"/>
    <p:sldId id="365" r:id="rId13"/>
    <p:sldId id="366" r:id="rId14"/>
    <p:sldId id="367" r:id="rId15"/>
    <p:sldId id="368" r:id="rId16"/>
    <p:sldId id="352" r:id="rId17"/>
    <p:sldId id="35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475D6C1-3702-644F-B1AB-846D6C835D5A}">
          <p14:sldIdLst>
            <p14:sldId id="354"/>
          </p14:sldIdLst>
        </p14:section>
        <p14:section name="Content" id="{EF6F4D50-5704-3340-A63C-DAB992724207}">
          <p14:sldIdLst>
            <p14:sldId id="357"/>
            <p14:sldId id="359"/>
            <p14:sldId id="370"/>
            <p14:sldId id="371"/>
            <p14:sldId id="361"/>
            <p14:sldId id="362"/>
            <p14:sldId id="364"/>
            <p14:sldId id="372"/>
            <p14:sldId id="363"/>
            <p14:sldId id="369"/>
            <p14:sldId id="365"/>
            <p14:sldId id="366"/>
            <p14:sldId id="367"/>
            <p14:sldId id="368"/>
          </p14:sldIdLst>
        </p14:section>
        <p14:section name="Conclusion" id="{F24D9128-4453-AF4A-8691-65DFDA8B9979}">
          <p14:sldIdLst>
            <p14:sldId id="352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061D6-4B0C-4443-A92A-0167FDCED9B7}" v="79" dt="2023-02-23T02:07:40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9"/>
    <p:restoredTop sz="96534"/>
  </p:normalViewPr>
  <p:slideViewPr>
    <p:cSldViewPr snapToGrid="0">
      <p:cViewPr varScale="1">
        <p:scale>
          <a:sx n="176" d="100"/>
          <a:sy n="176" d="100"/>
        </p:scale>
        <p:origin x="3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ran" userId="fca6346a4e0ab667" providerId="LiveId" clId="{378061D6-4B0C-4443-A92A-0167FDCED9B7}"/>
    <pc:docChg chg="undo custSel addSld delSld modSld sldOrd modSection">
      <pc:chgData name="Tom Tran" userId="fca6346a4e0ab667" providerId="LiveId" clId="{378061D6-4B0C-4443-A92A-0167FDCED9B7}" dt="2023-02-23T02:43:59.698" v="1421" actId="13822"/>
      <pc:docMkLst>
        <pc:docMk/>
      </pc:docMkLst>
      <pc:sldChg chg="modSp mod">
        <pc:chgData name="Tom Tran" userId="fca6346a4e0ab667" providerId="LiveId" clId="{378061D6-4B0C-4443-A92A-0167FDCED9B7}" dt="2023-02-23T02:24:15.682" v="1419" actId="20577"/>
        <pc:sldMkLst>
          <pc:docMk/>
          <pc:sldMk cId="696391949" sldId="354"/>
        </pc:sldMkLst>
        <pc:spChg chg="mod">
          <ac:chgData name="Tom Tran" userId="fca6346a4e0ab667" providerId="LiveId" clId="{378061D6-4B0C-4443-A92A-0167FDCED9B7}" dt="2023-02-23T02:24:15.682" v="1419" actId="20577"/>
          <ac:spMkLst>
            <pc:docMk/>
            <pc:sldMk cId="696391949" sldId="354"/>
            <ac:spMk id="4" creationId="{0E6B691D-8621-5A17-9279-7EC77572BDC3}"/>
          </ac:spMkLst>
        </pc:spChg>
      </pc:sldChg>
      <pc:sldChg chg="modSp mod modClrScheme chgLayout">
        <pc:chgData name="Tom Tran" userId="fca6346a4e0ab667" providerId="LiveId" clId="{378061D6-4B0C-4443-A92A-0167FDCED9B7}" dt="2023-02-23T01:24:44.918" v="189" actId="20577"/>
        <pc:sldMkLst>
          <pc:docMk/>
          <pc:sldMk cId="2261637448" sldId="357"/>
        </pc:sldMkLst>
        <pc:spChg chg="mod ord">
          <ac:chgData name="Tom Tran" userId="fca6346a4e0ab667" providerId="LiveId" clId="{378061D6-4B0C-4443-A92A-0167FDCED9B7}" dt="2023-02-23T01:24:44.918" v="189" actId="20577"/>
          <ac:spMkLst>
            <pc:docMk/>
            <pc:sldMk cId="2261637448" sldId="357"/>
            <ac:spMk id="2" creationId="{561D0B89-F837-858F-046E-6346086766D8}"/>
          </ac:spMkLst>
        </pc:spChg>
        <pc:spChg chg="mod ord">
          <ac:chgData name="Tom Tran" userId="fca6346a4e0ab667" providerId="LiveId" clId="{378061D6-4B0C-4443-A92A-0167FDCED9B7}" dt="2023-02-23T01:23:33.167" v="99" actId="26606"/>
          <ac:spMkLst>
            <pc:docMk/>
            <pc:sldMk cId="2261637448" sldId="357"/>
            <ac:spMk id="3" creationId="{7A3913ED-79D1-B215-6EC6-61C1B34755FB}"/>
          </ac:spMkLst>
        </pc:spChg>
        <pc:spChg chg="mod ord">
          <ac:chgData name="Tom Tran" userId="fca6346a4e0ab667" providerId="LiveId" clId="{378061D6-4B0C-4443-A92A-0167FDCED9B7}" dt="2023-02-23T01:23:33.167" v="99" actId="26606"/>
          <ac:spMkLst>
            <pc:docMk/>
            <pc:sldMk cId="2261637448" sldId="357"/>
            <ac:spMk id="4" creationId="{1824D3B7-5304-A69C-2105-BD7D26DAB5B4}"/>
          </ac:spMkLst>
        </pc:spChg>
        <pc:spChg chg="mod ord">
          <ac:chgData name="Tom Tran" userId="fca6346a4e0ab667" providerId="LiveId" clId="{378061D6-4B0C-4443-A92A-0167FDCED9B7}" dt="2023-02-23T01:23:33.167" v="99" actId="26606"/>
          <ac:spMkLst>
            <pc:docMk/>
            <pc:sldMk cId="2261637448" sldId="357"/>
            <ac:spMk id="5" creationId="{C12F3BE8-D49D-8B19-966F-A080503E468E}"/>
          </ac:spMkLst>
        </pc:spChg>
        <pc:spChg chg="mod ord">
          <ac:chgData name="Tom Tran" userId="fca6346a4e0ab667" providerId="LiveId" clId="{378061D6-4B0C-4443-A92A-0167FDCED9B7}" dt="2023-02-23T01:23:33.167" v="99" actId="26606"/>
          <ac:spMkLst>
            <pc:docMk/>
            <pc:sldMk cId="2261637448" sldId="357"/>
            <ac:spMk id="6" creationId="{4F9B52B1-BEBD-1A6A-C29E-E9CEA7EE6F8C}"/>
          </ac:spMkLst>
        </pc:spChg>
      </pc:sldChg>
      <pc:sldChg chg="modSp add del mod">
        <pc:chgData name="Tom Tran" userId="fca6346a4e0ab667" providerId="LiveId" clId="{378061D6-4B0C-4443-A92A-0167FDCED9B7}" dt="2023-02-23T01:24:28.349" v="160" actId="2696"/>
        <pc:sldMkLst>
          <pc:docMk/>
          <pc:sldMk cId="2160144138" sldId="358"/>
        </pc:sldMkLst>
        <pc:spChg chg="mod">
          <ac:chgData name="Tom Tran" userId="fca6346a4e0ab667" providerId="LiveId" clId="{378061D6-4B0C-4443-A92A-0167FDCED9B7}" dt="2023-02-23T01:19:53.520" v="26" actId="20577"/>
          <ac:spMkLst>
            <pc:docMk/>
            <pc:sldMk cId="2160144138" sldId="358"/>
            <ac:spMk id="6" creationId="{4F9B52B1-BEBD-1A6A-C29E-E9CEA7EE6F8C}"/>
          </ac:spMkLst>
        </pc:spChg>
      </pc:sldChg>
      <pc:sldChg chg="modSp add del mod">
        <pc:chgData name="Tom Tran" userId="fca6346a4e0ab667" providerId="LiveId" clId="{378061D6-4B0C-4443-A92A-0167FDCED9B7}" dt="2023-02-23T02:03:29.360" v="1253" actId="2696"/>
        <pc:sldMkLst>
          <pc:docMk/>
          <pc:sldMk cId="4033712296" sldId="358"/>
        </pc:sldMkLst>
        <pc:spChg chg="mod">
          <ac:chgData name="Tom Tran" userId="fca6346a4e0ab667" providerId="LiveId" clId="{378061D6-4B0C-4443-A92A-0167FDCED9B7}" dt="2023-02-23T01:27:38.403" v="274" actId="20577"/>
          <ac:spMkLst>
            <pc:docMk/>
            <pc:sldMk cId="4033712296" sldId="358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40.623" v="550"/>
          <ac:spMkLst>
            <pc:docMk/>
            <pc:sldMk cId="4033712296" sldId="358"/>
            <ac:spMk id="6" creationId="{4F9B52B1-BEBD-1A6A-C29E-E9CEA7EE6F8C}"/>
          </ac:spMkLst>
        </pc:spChg>
      </pc:sldChg>
      <pc:sldChg chg="addSp delSp modSp add mod">
        <pc:chgData name="Tom Tran" userId="fca6346a4e0ab667" providerId="LiveId" clId="{378061D6-4B0C-4443-A92A-0167FDCED9B7}" dt="2023-02-23T01:33:42.692" v="551"/>
        <pc:sldMkLst>
          <pc:docMk/>
          <pc:sldMk cId="2489667837" sldId="359"/>
        </pc:sldMkLst>
        <pc:spChg chg="mod">
          <ac:chgData name="Tom Tran" userId="fca6346a4e0ab667" providerId="LiveId" clId="{378061D6-4B0C-4443-A92A-0167FDCED9B7}" dt="2023-02-23T01:29:17.940" v="341" actId="20577"/>
          <ac:spMkLst>
            <pc:docMk/>
            <pc:sldMk cId="2489667837" sldId="359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42.692" v="551"/>
          <ac:spMkLst>
            <pc:docMk/>
            <pc:sldMk cId="2489667837" sldId="359"/>
            <ac:spMk id="6" creationId="{4F9B52B1-BEBD-1A6A-C29E-E9CEA7EE6F8C}"/>
          </ac:spMkLst>
        </pc:spChg>
        <pc:spChg chg="add del mod">
          <ac:chgData name="Tom Tran" userId="fca6346a4e0ab667" providerId="LiveId" clId="{378061D6-4B0C-4443-A92A-0167FDCED9B7}" dt="2023-02-23T01:29:11.431" v="331" actId="21"/>
          <ac:spMkLst>
            <pc:docMk/>
            <pc:sldMk cId="2489667837" sldId="359"/>
            <ac:spMk id="7" creationId="{537AFC46-7C75-680B-48C3-7FF226DAF7C3}"/>
          </ac:spMkLst>
        </pc:spChg>
        <pc:spChg chg="add mod">
          <ac:chgData name="Tom Tran" userId="fca6346a4e0ab667" providerId="LiveId" clId="{378061D6-4B0C-4443-A92A-0167FDCED9B7}" dt="2023-02-23T01:27:52.058" v="279" actId="571"/>
          <ac:spMkLst>
            <pc:docMk/>
            <pc:sldMk cId="2489667837" sldId="359"/>
            <ac:spMk id="8" creationId="{5E4D4ACF-5A1F-9B9D-2BEA-4B19D5C7FEBA}"/>
          </ac:spMkLst>
        </pc:spChg>
        <pc:spChg chg="add mod">
          <ac:chgData name="Tom Tran" userId="fca6346a4e0ab667" providerId="LiveId" clId="{378061D6-4B0C-4443-A92A-0167FDCED9B7}" dt="2023-02-23T01:27:53.527" v="280" actId="571"/>
          <ac:spMkLst>
            <pc:docMk/>
            <pc:sldMk cId="2489667837" sldId="359"/>
            <ac:spMk id="9" creationId="{5D8909D3-771D-469D-1B17-AC545274988C}"/>
          </ac:spMkLst>
        </pc:spChg>
        <pc:spChg chg="add mod">
          <ac:chgData name="Tom Tran" userId="fca6346a4e0ab667" providerId="LiveId" clId="{378061D6-4B0C-4443-A92A-0167FDCED9B7}" dt="2023-02-23T01:27:55.285" v="281" actId="571"/>
          <ac:spMkLst>
            <pc:docMk/>
            <pc:sldMk cId="2489667837" sldId="359"/>
            <ac:spMk id="10" creationId="{45142D08-CE38-B459-69AA-28E58B6CAA30}"/>
          </ac:spMkLst>
        </pc:spChg>
      </pc:sldChg>
      <pc:sldChg chg="new del">
        <pc:chgData name="Tom Tran" userId="fca6346a4e0ab667" providerId="LiveId" clId="{378061D6-4B0C-4443-A92A-0167FDCED9B7}" dt="2023-02-23T01:25:58.193" v="219" actId="680"/>
        <pc:sldMkLst>
          <pc:docMk/>
          <pc:sldMk cId="3237898654" sldId="359"/>
        </pc:sldMkLst>
      </pc:sldChg>
      <pc:sldChg chg="add del">
        <pc:chgData name="Tom Tran" userId="fca6346a4e0ab667" providerId="LiveId" clId="{378061D6-4B0C-4443-A92A-0167FDCED9B7}" dt="2023-02-23T01:21:44.167" v="86" actId="2890"/>
        <pc:sldMkLst>
          <pc:docMk/>
          <pc:sldMk cId="3421866676" sldId="359"/>
        </pc:sldMkLst>
      </pc:sldChg>
      <pc:sldChg chg="addSp modSp add del mod">
        <pc:chgData name="Tom Tran" userId="fca6346a4e0ab667" providerId="LiveId" clId="{378061D6-4B0C-4443-A92A-0167FDCED9B7}" dt="2023-02-23T02:07:07.104" v="1273" actId="2696"/>
        <pc:sldMkLst>
          <pc:docMk/>
          <pc:sldMk cId="910357858" sldId="360"/>
        </pc:sldMkLst>
        <pc:spChg chg="mod">
          <ac:chgData name="Tom Tran" userId="fca6346a4e0ab667" providerId="LiveId" clId="{378061D6-4B0C-4443-A92A-0167FDCED9B7}" dt="2023-02-23T01:28:56.967" v="329" actId="20577"/>
          <ac:spMkLst>
            <pc:docMk/>
            <pc:sldMk cId="910357858" sldId="360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44.704" v="552"/>
          <ac:spMkLst>
            <pc:docMk/>
            <pc:sldMk cId="910357858" sldId="360"/>
            <ac:spMk id="6" creationId="{4F9B52B1-BEBD-1A6A-C29E-E9CEA7EE6F8C}"/>
          </ac:spMkLst>
        </pc:spChg>
        <pc:spChg chg="mod">
          <ac:chgData name="Tom Tran" userId="fca6346a4e0ab667" providerId="LiveId" clId="{378061D6-4B0C-4443-A92A-0167FDCED9B7}" dt="2023-02-23T02:06:41.084" v="1269" actId="1076"/>
          <ac:spMkLst>
            <pc:docMk/>
            <pc:sldMk cId="910357858" sldId="360"/>
            <ac:spMk id="7" creationId="{537AFC46-7C75-680B-48C3-7FF226DAF7C3}"/>
          </ac:spMkLst>
        </pc:spChg>
        <pc:spChg chg="add mod">
          <ac:chgData name="Tom Tran" userId="fca6346a4e0ab667" providerId="LiveId" clId="{378061D6-4B0C-4443-A92A-0167FDCED9B7}" dt="2023-02-23T01:28:20.371" v="294"/>
          <ac:spMkLst>
            <pc:docMk/>
            <pc:sldMk cId="910357858" sldId="360"/>
            <ac:spMk id="11" creationId="{A3C40201-00CE-F053-67BF-69A179C75F05}"/>
          </ac:spMkLst>
        </pc:spChg>
        <pc:spChg chg="add mod">
          <ac:chgData name="Tom Tran" userId="fca6346a4e0ab667" providerId="LiveId" clId="{378061D6-4B0C-4443-A92A-0167FDCED9B7}" dt="2023-02-23T01:28:30.583" v="296" actId="571"/>
          <ac:spMkLst>
            <pc:docMk/>
            <pc:sldMk cId="910357858" sldId="360"/>
            <ac:spMk id="12" creationId="{591E4B2B-D28B-B1C4-9EF9-0B1BF78336AA}"/>
          </ac:spMkLst>
        </pc:spChg>
        <pc:spChg chg="add mod">
          <ac:chgData name="Tom Tran" userId="fca6346a4e0ab667" providerId="LiveId" clId="{378061D6-4B0C-4443-A92A-0167FDCED9B7}" dt="2023-02-23T01:28:48.635" v="328" actId="571"/>
          <ac:spMkLst>
            <pc:docMk/>
            <pc:sldMk cId="910357858" sldId="360"/>
            <ac:spMk id="13" creationId="{D91D8650-762E-9A0A-8DD4-31B7C577688A}"/>
          </ac:spMkLst>
        </pc:spChg>
        <pc:spChg chg="add mod">
          <ac:chgData name="Tom Tran" userId="fca6346a4e0ab667" providerId="LiveId" clId="{378061D6-4B0C-4443-A92A-0167FDCED9B7}" dt="2023-02-23T02:06:54.953" v="1272" actId="571"/>
          <ac:spMkLst>
            <pc:docMk/>
            <pc:sldMk cId="910357858" sldId="360"/>
            <ac:spMk id="14" creationId="{846B7805-4E73-9828-4249-5E8E00215828}"/>
          </ac:spMkLst>
        </pc:spChg>
      </pc:sldChg>
      <pc:sldChg chg="addSp delSp modSp add mod">
        <pc:chgData name="Tom Tran" userId="fca6346a4e0ab667" providerId="LiveId" clId="{378061D6-4B0C-4443-A92A-0167FDCED9B7}" dt="2023-02-23T02:08:15.059" v="1290"/>
        <pc:sldMkLst>
          <pc:docMk/>
          <pc:sldMk cId="2377819530" sldId="361"/>
        </pc:sldMkLst>
        <pc:spChg chg="mod">
          <ac:chgData name="Tom Tran" userId="fca6346a4e0ab667" providerId="LiveId" clId="{378061D6-4B0C-4443-A92A-0167FDCED9B7}" dt="2023-02-23T01:30:00.183" v="390" actId="20577"/>
          <ac:spMkLst>
            <pc:docMk/>
            <pc:sldMk cId="2377819530" sldId="361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46.566" v="553"/>
          <ac:spMkLst>
            <pc:docMk/>
            <pc:sldMk cId="2377819530" sldId="361"/>
            <ac:spMk id="6" creationId="{4F9B52B1-BEBD-1A6A-C29E-E9CEA7EE6F8C}"/>
          </ac:spMkLst>
        </pc:spChg>
        <pc:spChg chg="del">
          <ac:chgData name="Tom Tran" userId="fca6346a4e0ab667" providerId="LiveId" clId="{378061D6-4B0C-4443-A92A-0167FDCED9B7}" dt="2023-02-23T01:30:05.517" v="391" actId="478"/>
          <ac:spMkLst>
            <pc:docMk/>
            <pc:sldMk cId="2377819530" sldId="361"/>
            <ac:spMk id="7" creationId="{537AFC46-7C75-680B-48C3-7FF226DAF7C3}"/>
          </ac:spMkLst>
        </pc:spChg>
        <pc:spChg chg="del">
          <ac:chgData name="Tom Tran" userId="fca6346a4e0ab667" providerId="LiveId" clId="{378061D6-4B0C-4443-A92A-0167FDCED9B7}" dt="2023-02-23T01:30:05.517" v="391" actId="478"/>
          <ac:spMkLst>
            <pc:docMk/>
            <pc:sldMk cId="2377819530" sldId="361"/>
            <ac:spMk id="8" creationId="{5E4D4ACF-5A1F-9B9D-2BEA-4B19D5C7FEBA}"/>
          </ac:spMkLst>
        </pc:spChg>
        <pc:spChg chg="del">
          <ac:chgData name="Tom Tran" userId="fca6346a4e0ab667" providerId="LiveId" clId="{378061D6-4B0C-4443-A92A-0167FDCED9B7}" dt="2023-02-23T01:30:07.702" v="392" actId="478"/>
          <ac:spMkLst>
            <pc:docMk/>
            <pc:sldMk cId="2377819530" sldId="361"/>
            <ac:spMk id="9" creationId="{5D8909D3-771D-469D-1B17-AC545274988C}"/>
          </ac:spMkLst>
        </pc:spChg>
        <pc:spChg chg="del">
          <ac:chgData name="Tom Tran" userId="fca6346a4e0ab667" providerId="LiveId" clId="{378061D6-4B0C-4443-A92A-0167FDCED9B7}" dt="2023-02-23T01:30:07.702" v="392" actId="478"/>
          <ac:spMkLst>
            <pc:docMk/>
            <pc:sldMk cId="2377819530" sldId="361"/>
            <ac:spMk id="10" creationId="{45142D08-CE38-B459-69AA-28E58B6CAA30}"/>
          </ac:spMkLst>
        </pc:spChg>
        <pc:spChg chg="add del mod">
          <ac:chgData name="Tom Tran" userId="fca6346a4e0ab667" providerId="LiveId" clId="{378061D6-4B0C-4443-A92A-0167FDCED9B7}" dt="2023-02-23T01:30:48.261" v="421" actId="478"/>
          <ac:spMkLst>
            <pc:docMk/>
            <pc:sldMk cId="2377819530" sldId="361"/>
            <ac:spMk id="11" creationId="{A3C4EADE-B652-0756-94FE-29D625E51714}"/>
          </ac:spMkLst>
        </pc:spChg>
        <pc:spChg chg="add mod">
          <ac:chgData name="Tom Tran" userId="fca6346a4e0ab667" providerId="LiveId" clId="{378061D6-4B0C-4443-A92A-0167FDCED9B7}" dt="2023-02-23T01:31:15.309" v="444" actId="20577"/>
          <ac:spMkLst>
            <pc:docMk/>
            <pc:sldMk cId="2377819530" sldId="361"/>
            <ac:spMk id="12" creationId="{CDCF4097-E098-B982-1154-1FA0573F42EB}"/>
          </ac:spMkLst>
        </pc:spChg>
        <pc:spChg chg="add mod">
          <ac:chgData name="Tom Tran" userId="fca6346a4e0ab667" providerId="LiveId" clId="{378061D6-4B0C-4443-A92A-0167FDCED9B7}" dt="2023-02-23T02:08:15.059" v="1290"/>
          <ac:spMkLst>
            <pc:docMk/>
            <pc:sldMk cId="2377819530" sldId="361"/>
            <ac:spMk id="13" creationId="{70AE2B82-CF79-1793-1757-C6D86AF81048}"/>
          </ac:spMkLst>
        </pc:spChg>
      </pc:sldChg>
      <pc:sldChg chg="delSp modSp add mod">
        <pc:chgData name="Tom Tran" userId="fca6346a4e0ab667" providerId="LiveId" clId="{378061D6-4B0C-4443-A92A-0167FDCED9B7}" dt="2023-02-23T02:09:08.884" v="1295" actId="1076"/>
        <pc:sldMkLst>
          <pc:docMk/>
          <pc:sldMk cId="3882188053" sldId="362"/>
        </pc:sldMkLst>
        <pc:spChg chg="mod">
          <ac:chgData name="Tom Tran" userId="fca6346a4e0ab667" providerId="LiveId" clId="{378061D6-4B0C-4443-A92A-0167FDCED9B7}" dt="2023-02-23T01:33:18.268" v="542" actId="20577"/>
          <ac:spMkLst>
            <pc:docMk/>
            <pc:sldMk cId="3882188053" sldId="362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48.569" v="554"/>
          <ac:spMkLst>
            <pc:docMk/>
            <pc:sldMk cId="3882188053" sldId="362"/>
            <ac:spMk id="6" creationId="{4F9B52B1-BEBD-1A6A-C29E-E9CEA7EE6F8C}"/>
          </ac:spMkLst>
        </pc:spChg>
        <pc:spChg chg="mod">
          <ac:chgData name="Tom Tran" userId="fca6346a4e0ab667" providerId="LiveId" clId="{378061D6-4B0C-4443-A92A-0167FDCED9B7}" dt="2023-02-23T02:09:08.884" v="1295" actId="1076"/>
          <ac:spMkLst>
            <pc:docMk/>
            <pc:sldMk cId="3882188053" sldId="362"/>
            <ac:spMk id="12" creationId="{CDCF4097-E098-B982-1154-1FA0573F42EB}"/>
          </ac:spMkLst>
        </pc:spChg>
        <pc:spChg chg="del">
          <ac:chgData name="Tom Tran" userId="fca6346a4e0ab667" providerId="LiveId" clId="{378061D6-4B0C-4443-A92A-0167FDCED9B7}" dt="2023-02-23T01:33:20.593" v="543" actId="478"/>
          <ac:spMkLst>
            <pc:docMk/>
            <pc:sldMk cId="3882188053" sldId="362"/>
            <ac:spMk id="13" creationId="{70AE2B82-CF79-1793-1757-C6D86AF81048}"/>
          </ac:spMkLst>
        </pc:spChg>
      </pc:sldChg>
      <pc:sldChg chg="addSp delSp modSp add mod ord">
        <pc:chgData name="Tom Tran" userId="fca6346a4e0ab667" providerId="LiveId" clId="{378061D6-4B0C-4443-A92A-0167FDCED9B7}" dt="2023-02-23T02:14:51.555" v="1415" actId="20578"/>
        <pc:sldMkLst>
          <pc:docMk/>
          <pc:sldMk cId="94732177" sldId="363"/>
        </pc:sldMkLst>
        <pc:spChg chg="mod">
          <ac:chgData name="Tom Tran" userId="fca6346a4e0ab667" providerId="LiveId" clId="{378061D6-4B0C-4443-A92A-0167FDCED9B7}" dt="2023-02-23T02:13:24.219" v="1380" actId="122"/>
          <ac:spMkLst>
            <pc:docMk/>
            <pc:sldMk cId="94732177" sldId="363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33:50.662" v="555"/>
          <ac:spMkLst>
            <pc:docMk/>
            <pc:sldMk cId="94732177" sldId="363"/>
            <ac:spMk id="6" creationId="{4F9B52B1-BEBD-1A6A-C29E-E9CEA7EE6F8C}"/>
          </ac:spMkLst>
        </pc:spChg>
        <pc:spChg chg="add del mod topLvl">
          <ac:chgData name="Tom Tran" userId="fca6346a4e0ab667" providerId="LiveId" clId="{378061D6-4B0C-4443-A92A-0167FDCED9B7}" dt="2023-02-23T01:36:57.972" v="688" actId="478"/>
          <ac:spMkLst>
            <pc:docMk/>
            <pc:sldMk cId="94732177" sldId="363"/>
            <ac:spMk id="7" creationId="{7A331922-312C-21D1-F288-9787B7676986}"/>
          </ac:spMkLst>
        </pc:spChg>
        <pc:spChg chg="add del mod topLvl">
          <ac:chgData name="Tom Tran" userId="fca6346a4e0ab667" providerId="LiveId" clId="{378061D6-4B0C-4443-A92A-0167FDCED9B7}" dt="2023-02-23T01:36:57.972" v="688" actId="478"/>
          <ac:spMkLst>
            <pc:docMk/>
            <pc:sldMk cId="94732177" sldId="363"/>
            <ac:spMk id="8" creationId="{A38939C2-2D8E-7F2B-CFAC-07168C50C4E5}"/>
          </ac:spMkLst>
        </pc:spChg>
        <pc:spChg chg="del mod topLvl">
          <ac:chgData name="Tom Tran" userId="fca6346a4e0ab667" providerId="LiveId" clId="{378061D6-4B0C-4443-A92A-0167FDCED9B7}" dt="2023-02-23T01:36:57.972" v="688" actId="478"/>
          <ac:spMkLst>
            <pc:docMk/>
            <pc:sldMk cId="94732177" sldId="363"/>
            <ac:spMk id="12" creationId="{CDCF4097-E098-B982-1154-1FA0573F42EB}"/>
          </ac:spMkLst>
        </pc:spChg>
        <pc:grpChg chg="add del">
          <ac:chgData name="Tom Tran" userId="fca6346a4e0ab667" providerId="LiveId" clId="{378061D6-4B0C-4443-A92A-0167FDCED9B7}" dt="2023-02-23T01:35:08.325" v="583" actId="164"/>
          <ac:grpSpMkLst>
            <pc:docMk/>
            <pc:sldMk cId="94732177" sldId="363"/>
            <ac:grpSpMk id="9" creationId="{6066AC3F-0B9E-5689-3F4B-EA90FAD052F6}"/>
          </ac:grpSpMkLst>
        </pc:grpChg>
        <pc:grpChg chg="add del">
          <ac:chgData name="Tom Tran" userId="fca6346a4e0ab667" providerId="LiveId" clId="{378061D6-4B0C-4443-A92A-0167FDCED9B7}" dt="2023-02-23T01:35:21.492" v="585" actId="165"/>
          <ac:grpSpMkLst>
            <pc:docMk/>
            <pc:sldMk cId="94732177" sldId="363"/>
            <ac:grpSpMk id="10" creationId="{70736C18-8F36-26BD-6149-74528C5823CA}"/>
          </ac:grpSpMkLst>
        </pc:grpChg>
        <pc:cxnChg chg="add del mod">
          <ac:chgData name="Tom Tran" userId="fca6346a4e0ab667" providerId="LiveId" clId="{378061D6-4B0C-4443-A92A-0167FDCED9B7}" dt="2023-02-23T01:38:14.059" v="704" actId="478"/>
          <ac:cxnSpMkLst>
            <pc:docMk/>
            <pc:sldMk cId="94732177" sldId="363"/>
            <ac:cxnSpMk id="13" creationId="{0641E291-ECE9-C3B3-5C37-CBAF08190A65}"/>
          </ac:cxnSpMkLst>
        </pc:cxnChg>
      </pc:sldChg>
      <pc:sldChg chg="addSp delSp modSp add mod ord">
        <pc:chgData name="Tom Tran" userId="fca6346a4e0ab667" providerId="LiveId" clId="{378061D6-4B0C-4443-A92A-0167FDCED9B7}" dt="2023-02-23T02:43:59.698" v="1421" actId="13822"/>
        <pc:sldMkLst>
          <pc:docMk/>
          <pc:sldMk cId="972358451" sldId="364"/>
        </pc:sldMkLst>
        <pc:spChg chg="mod">
          <ac:chgData name="Tom Tran" userId="fca6346a4e0ab667" providerId="LiveId" clId="{378061D6-4B0C-4443-A92A-0167FDCED9B7}" dt="2023-02-23T01:36:54.451" v="687" actId="20577"/>
          <ac:spMkLst>
            <pc:docMk/>
            <pc:sldMk cId="972358451" sldId="364"/>
            <ac:spMk id="2" creationId="{561D0B89-F837-858F-046E-6346086766D8}"/>
          </ac:spMkLst>
        </pc:spChg>
        <pc:spChg chg="del">
          <ac:chgData name="Tom Tran" userId="fca6346a4e0ab667" providerId="LiveId" clId="{378061D6-4B0C-4443-A92A-0167FDCED9B7}" dt="2023-02-23T02:10:32.064" v="1297" actId="478"/>
          <ac:spMkLst>
            <pc:docMk/>
            <pc:sldMk cId="972358451" sldId="364"/>
            <ac:spMk id="7" creationId="{7A331922-312C-21D1-F288-9787B7676986}"/>
          </ac:spMkLst>
        </pc:spChg>
        <pc:spChg chg="del">
          <ac:chgData name="Tom Tran" userId="fca6346a4e0ab667" providerId="LiveId" clId="{378061D6-4B0C-4443-A92A-0167FDCED9B7}" dt="2023-02-23T02:10:32.064" v="1297" actId="478"/>
          <ac:spMkLst>
            <pc:docMk/>
            <pc:sldMk cId="972358451" sldId="364"/>
            <ac:spMk id="8" creationId="{A38939C2-2D8E-7F2B-CFAC-07168C50C4E5}"/>
          </ac:spMkLst>
        </pc:spChg>
        <pc:spChg chg="del">
          <ac:chgData name="Tom Tran" userId="fca6346a4e0ab667" providerId="LiveId" clId="{378061D6-4B0C-4443-A92A-0167FDCED9B7}" dt="2023-02-23T02:10:32.064" v="1297" actId="478"/>
          <ac:spMkLst>
            <pc:docMk/>
            <pc:sldMk cId="972358451" sldId="364"/>
            <ac:spMk id="12" creationId="{CDCF4097-E098-B982-1154-1FA0573F42EB}"/>
          </ac:spMkLst>
        </pc:spChg>
        <pc:cxnChg chg="add mod">
          <ac:chgData name="Tom Tran" userId="fca6346a4e0ab667" providerId="LiveId" clId="{378061D6-4B0C-4443-A92A-0167FDCED9B7}" dt="2023-02-23T02:43:59.698" v="1421" actId="13822"/>
          <ac:cxnSpMkLst>
            <pc:docMk/>
            <pc:sldMk cId="972358451" sldId="364"/>
            <ac:cxnSpMk id="10" creationId="{617C06B2-6F81-BDCA-EFF1-836459882A23}"/>
          </ac:cxnSpMkLst>
        </pc:cxnChg>
      </pc:sldChg>
      <pc:sldChg chg="modSp add mod ord">
        <pc:chgData name="Tom Tran" userId="fca6346a4e0ab667" providerId="LiveId" clId="{378061D6-4B0C-4443-A92A-0167FDCED9B7}" dt="2023-02-23T02:15:07.631" v="1416" actId="20578"/>
        <pc:sldMkLst>
          <pc:docMk/>
          <pc:sldMk cId="3375399199" sldId="365"/>
        </pc:sldMkLst>
        <pc:spChg chg="mod">
          <ac:chgData name="Tom Tran" userId="fca6346a4e0ab667" providerId="LiveId" clId="{378061D6-4B0C-4443-A92A-0167FDCED9B7}" dt="2023-02-23T01:40:02.552" v="778" actId="20577"/>
          <ac:spMkLst>
            <pc:docMk/>
            <pc:sldMk cId="3375399199" sldId="365"/>
            <ac:spMk id="2" creationId="{561D0B89-F837-858F-046E-6346086766D8}"/>
          </ac:spMkLst>
        </pc:spChg>
      </pc:sldChg>
      <pc:sldChg chg="addSp delSp modSp add mod">
        <pc:chgData name="Tom Tran" userId="fca6346a4e0ab667" providerId="LiveId" clId="{378061D6-4B0C-4443-A92A-0167FDCED9B7}" dt="2023-02-23T02:15:51.277" v="1418" actId="11529"/>
        <pc:sldMkLst>
          <pc:docMk/>
          <pc:sldMk cId="2417110082" sldId="366"/>
        </pc:sldMkLst>
        <pc:spChg chg="mod">
          <ac:chgData name="Tom Tran" userId="fca6346a4e0ab667" providerId="LiveId" clId="{378061D6-4B0C-4443-A92A-0167FDCED9B7}" dt="2023-02-23T01:43:39.474" v="951" actId="20577"/>
          <ac:spMkLst>
            <pc:docMk/>
            <pc:sldMk cId="2417110082" sldId="366"/>
            <ac:spMk id="2" creationId="{561D0B89-F837-858F-046E-6346086766D8}"/>
          </ac:spMkLst>
        </pc:spChg>
        <pc:spChg chg="add del mod">
          <ac:chgData name="Tom Tran" userId="fca6346a4e0ab667" providerId="LiveId" clId="{378061D6-4B0C-4443-A92A-0167FDCED9B7}" dt="2023-02-23T01:43:14.588" v="923" actId="478"/>
          <ac:spMkLst>
            <pc:docMk/>
            <pc:sldMk cId="2417110082" sldId="366"/>
            <ac:spMk id="7" creationId="{5783E2FC-7E60-D652-8C89-B05E26E27368}"/>
          </ac:spMkLst>
        </pc:spChg>
        <pc:spChg chg="add mod">
          <ac:chgData name="Tom Tran" userId="fca6346a4e0ab667" providerId="LiveId" clId="{378061D6-4B0C-4443-A92A-0167FDCED9B7}" dt="2023-02-23T01:43:47.276" v="952" actId="1076"/>
          <ac:spMkLst>
            <pc:docMk/>
            <pc:sldMk cId="2417110082" sldId="366"/>
            <ac:spMk id="8" creationId="{D3B1D251-BE9F-42C7-1260-4D166808B999}"/>
          </ac:spMkLst>
        </pc:spChg>
        <pc:spChg chg="add">
          <ac:chgData name="Tom Tran" userId="fca6346a4e0ab667" providerId="LiveId" clId="{378061D6-4B0C-4443-A92A-0167FDCED9B7}" dt="2023-02-23T02:15:44.542" v="1417" actId="11529"/>
          <ac:spMkLst>
            <pc:docMk/>
            <pc:sldMk cId="2417110082" sldId="366"/>
            <ac:spMk id="9" creationId="{9068DD93-A1E9-A18F-01B3-1CA130CCDC0F}"/>
          </ac:spMkLst>
        </pc:spChg>
        <pc:spChg chg="add">
          <ac:chgData name="Tom Tran" userId="fca6346a4e0ab667" providerId="LiveId" clId="{378061D6-4B0C-4443-A92A-0167FDCED9B7}" dt="2023-02-23T02:15:51.277" v="1418" actId="11529"/>
          <ac:spMkLst>
            <pc:docMk/>
            <pc:sldMk cId="2417110082" sldId="366"/>
            <ac:spMk id="10" creationId="{A288BDF1-314A-4E45-3F30-A4A5A3EFA1AE}"/>
          </ac:spMkLst>
        </pc:spChg>
      </pc:sldChg>
      <pc:sldChg chg="addSp delSp modSp add mod">
        <pc:chgData name="Tom Tran" userId="fca6346a4e0ab667" providerId="LiveId" clId="{378061D6-4B0C-4443-A92A-0167FDCED9B7}" dt="2023-02-23T01:48:34.808" v="1122"/>
        <pc:sldMkLst>
          <pc:docMk/>
          <pc:sldMk cId="1870875049" sldId="367"/>
        </pc:sldMkLst>
        <pc:spChg chg="mod">
          <ac:chgData name="Tom Tran" userId="fca6346a4e0ab667" providerId="LiveId" clId="{378061D6-4B0C-4443-A92A-0167FDCED9B7}" dt="2023-02-23T01:44:51.295" v="1021" actId="20577"/>
          <ac:spMkLst>
            <pc:docMk/>
            <pc:sldMk cId="1870875049" sldId="367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44:29.493" v="964" actId="20577"/>
          <ac:spMkLst>
            <pc:docMk/>
            <pc:sldMk cId="1870875049" sldId="367"/>
            <ac:spMk id="6" creationId="{4F9B52B1-BEBD-1A6A-C29E-E9CEA7EE6F8C}"/>
          </ac:spMkLst>
        </pc:spChg>
        <pc:spChg chg="add del mod">
          <ac:chgData name="Tom Tran" userId="fca6346a4e0ab667" providerId="LiveId" clId="{378061D6-4B0C-4443-A92A-0167FDCED9B7}" dt="2023-02-23T01:48:34.808" v="1122"/>
          <ac:spMkLst>
            <pc:docMk/>
            <pc:sldMk cId="1870875049" sldId="367"/>
            <ac:spMk id="7" creationId="{C069F619-5A0B-77C3-9828-E2350E17367A}"/>
          </ac:spMkLst>
        </pc:spChg>
        <pc:spChg chg="del">
          <ac:chgData name="Tom Tran" userId="fca6346a4e0ab667" providerId="LiveId" clId="{378061D6-4B0C-4443-A92A-0167FDCED9B7}" dt="2023-02-23T01:45:06.566" v="1022" actId="478"/>
          <ac:spMkLst>
            <pc:docMk/>
            <pc:sldMk cId="1870875049" sldId="367"/>
            <ac:spMk id="8" creationId="{D3B1D251-BE9F-42C7-1260-4D166808B999}"/>
          </ac:spMkLst>
        </pc:spChg>
      </pc:sldChg>
      <pc:sldChg chg="modSp add mod">
        <pc:chgData name="Tom Tran" userId="fca6346a4e0ab667" providerId="LiveId" clId="{378061D6-4B0C-4443-A92A-0167FDCED9B7}" dt="2023-02-23T01:45:27.341" v="1067" actId="20577"/>
        <pc:sldMkLst>
          <pc:docMk/>
          <pc:sldMk cId="39413789" sldId="368"/>
        </pc:sldMkLst>
        <pc:spChg chg="mod">
          <ac:chgData name="Tom Tran" userId="fca6346a4e0ab667" providerId="LiveId" clId="{378061D6-4B0C-4443-A92A-0167FDCED9B7}" dt="2023-02-23T01:45:27.341" v="1067" actId="20577"/>
          <ac:spMkLst>
            <pc:docMk/>
            <pc:sldMk cId="39413789" sldId="368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1:45:22.551" v="1060" actId="20577"/>
          <ac:spMkLst>
            <pc:docMk/>
            <pc:sldMk cId="39413789" sldId="368"/>
            <ac:spMk id="6" creationId="{4F9B52B1-BEBD-1A6A-C29E-E9CEA7EE6F8C}"/>
          </ac:spMkLst>
        </pc:spChg>
      </pc:sldChg>
      <pc:sldChg chg="addSp modSp add mod">
        <pc:chgData name="Tom Tran" userId="fca6346a4e0ab667" providerId="LiveId" clId="{378061D6-4B0C-4443-A92A-0167FDCED9B7}" dt="2023-02-23T02:14:11.294" v="1413" actId="403"/>
        <pc:sldMkLst>
          <pc:docMk/>
          <pc:sldMk cId="3302712323" sldId="369"/>
        </pc:sldMkLst>
        <pc:spChg chg="mod">
          <ac:chgData name="Tom Tran" userId="fca6346a4e0ab667" providerId="LiveId" clId="{378061D6-4B0C-4443-A92A-0167FDCED9B7}" dt="2023-02-23T01:49:18.086" v="1168" actId="20577"/>
          <ac:spMkLst>
            <pc:docMk/>
            <pc:sldMk cId="3302712323" sldId="369"/>
            <ac:spMk id="2" creationId="{561D0B89-F837-858F-046E-6346086766D8}"/>
          </ac:spMkLst>
        </pc:spChg>
        <pc:spChg chg="add mod">
          <ac:chgData name="Tom Tran" userId="fca6346a4e0ab667" providerId="LiveId" clId="{378061D6-4B0C-4443-A92A-0167FDCED9B7}" dt="2023-02-23T02:14:11.294" v="1413" actId="403"/>
          <ac:spMkLst>
            <pc:docMk/>
            <pc:sldMk cId="3302712323" sldId="369"/>
            <ac:spMk id="7" creationId="{4F7794CE-5B88-FF01-FA8B-4903C38A5424}"/>
          </ac:spMkLst>
        </pc:spChg>
      </pc:sldChg>
      <pc:sldChg chg="addSp delSp modSp add mod">
        <pc:chgData name="Tom Tran" userId="fca6346a4e0ab667" providerId="LiveId" clId="{378061D6-4B0C-4443-A92A-0167FDCED9B7}" dt="2023-02-23T02:04:47.555" v="1265" actId="571"/>
        <pc:sldMkLst>
          <pc:docMk/>
          <pc:sldMk cId="632987568" sldId="370"/>
        </pc:sldMkLst>
        <pc:spChg chg="mod">
          <ac:chgData name="Tom Tran" userId="fca6346a4e0ab667" providerId="LiveId" clId="{378061D6-4B0C-4443-A92A-0167FDCED9B7}" dt="2023-02-23T01:50:15.793" v="1215" actId="20577"/>
          <ac:spMkLst>
            <pc:docMk/>
            <pc:sldMk cId="632987568" sldId="370"/>
            <ac:spMk id="2" creationId="{561D0B89-F837-858F-046E-6346086766D8}"/>
          </ac:spMkLst>
        </pc:spChg>
        <pc:spChg chg="del">
          <ac:chgData name="Tom Tran" userId="fca6346a4e0ab667" providerId="LiveId" clId="{378061D6-4B0C-4443-A92A-0167FDCED9B7}" dt="2023-02-23T01:50:20.512" v="1216" actId="478"/>
          <ac:spMkLst>
            <pc:docMk/>
            <pc:sldMk cId="632987568" sldId="370"/>
            <ac:spMk id="8" creationId="{5E4D4ACF-5A1F-9B9D-2BEA-4B19D5C7FEBA}"/>
          </ac:spMkLst>
        </pc:spChg>
        <pc:spChg chg="del">
          <ac:chgData name="Tom Tran" userId="fca6346a4e0ab667" providerId="LiveId" clId="{378061D6-4B0C-4443-A92A-0167FDCED9B7}" dt="2023-02-23T01:50:20.512" v="1216" actId="478"/>
          <ac:spMkLst>
            <pc:docMk/>
            <pc:sldMk cId="632987568" sldId="370"/>
            <ac:spMk id="9" creationId="{5D8909D3-771D-469D-1B17-AC545274988C}"/>
          </ac:spMkLst>
        </pc:spChg>
        <pc:spChg chg="del">
          <ac:chgData name="Tom Tran" userId="fca6346a4e0ab667" providerId="LiveId" clId="{378061D6-4B0C-4443-A92A-0167FDCED9B7}" dt="2023-02-23T01:50:20.512" v="1216" actId="478"/>
          <ac:spMkLst>
            <pc:docMk/>
            <pc:sldMk cId="632987568" sldId="370"/>
            <ac:spMk id="10" creationId="{45142D08-CE38-B459-69AA-28E58B6CAA30}"/>
          </ac:spMkLst>
        </pc:spChg>
        <pc:spChg chg="add mod">
          <ac:chgData name="Tom Tran" userId="fca6346a4e0ab667" providerId="LiveId" clId="{378061D6-4B0C-4443-A92A-0167FDCED9B7}" dt="2023-02-23T01:50:24.797" v="1218" actId="571"/>
          <ac:spMkLst>
            <pc:docMk/>
            <pc:sldMk cId="632987568" sldId="370"/>
            <ac:spMk id="11" creationId="{0C0DE983-FD49-91E4-C114-2BB59B6F3F45}"/>
          </ac:spMkLst>
        </pc:spChg>
        <pc:spChg chg="add mod">
          <ac:chgData name="Tom Tran" userId="fca6346a4e0ab667" providerId="LiveId" clId="{378061D6-4B0C-4443-A92A-0167FDCED9B7}" dt="2023-02-23T02:04:37.676" v="1255" actId="571"/>
          <ac:spMkLst>
            <pc:docMk/>
            <pc:sldMk cId="632987568" sldId="370"/>
            <ac:spMk id="12" creationId="{11156016-08C1-FB71-2349-1AC210C3AE49}"/>
          </ac:spMkLst>
        </pc:spChg>
        <pc:spChg chg="add mod">
          <ac:chgData name="Tom Tran" userId="fca6346a4e0ab667" providerId="LiveId" clId="{378061D6-4B0C-4443-A92A-0167FDCED9B7}" dt="2023-02-23T02:04:38.469" v="1256" actId="571"/>
          <ac:spMkLst>
            <pc:docMk/>
            <pc:sldMk cId="632987568" sldId="370"/>
            <ac:spMk id="13" creationId="{16AB4CEC-4119-6C53-8CF6-F7C822535CFF}"/>
          </ac:spMkLst>
        </pc:spChg>
        <pc:spChg chg="add mod">
          <ac:chgData name="Tom Tran" userId="fca6346a4e0ab667" providerId="LiveId" clId="{378061D6-4B0C-4443-A92A-0167FDCED9B7}" dt="2023-02-23T02:04:39.435" v="1257" actId="571"/>
          <ac:spMkLst>
            <pc:docMk/>
            <pc:sldMk cId="632987568" sldId="370"/>
            <ac:spMk id="14" creationId="{FB965836-03A5-F4C8-04F9-EB97D0C2A182}"/>
          </ac:spMkLst>
        </pc:spChg>
        <pc:spChg chg="add mod">
          <ac:chgData name="Tom Tran" userId="fca6346a4e0ab667" providerId="LiveId" clId="{378061D6-4B0C-4443-A92A-0167FDCED9B7}" dt="2023-02-23T02:04:39.880" v="1258" actId="571"/>
          <ac:spMkLst>
            <pc:docMk/>
            <pc:sldMk cId="632987568" sldId="370"/>
            <ac:spMk id="15" creationId="{60A8ED2D-11D1-D050-3B58-C42C066536FA}"/>
          </ac:spMkLst>
        </pc:spChg>
        <pc:spChg chg="add mod">
          <ac:chgData name="Tom Tran" userId="fca6346a4e0ab667" providerId="LiveId" clId="{378061D6-4B0C-4443-A92A-0167FDCED9B7}" dt="2023-02-23T02:04:40.447" v="1259" actId="571"/>
          <ac:spMkLst>
            <pc:docMk/>
            <pc:sldMk cId="632987568" sldId="370"/>
            <ac:spMk id="16" creationId="{BD8E2AEF-E11D-E6BA-10F9-373DC6BA651B}"/>
          </ac:spMkLst>
        </pc:spChg>
        <pc:spChg chg="add mod">
          <ac:chgData name="Tom Tran" userId="fca6346a4e0ab667" providerId="LiveId" clId="{378061D6-4B0C-4443-A92A-0167FDCED9B7}" dt="2023-02-23T02:04:41.016" v="1260" actId="571"/>
          <ac:spMkLst>
            <pc:docMk/>
            <pc:sldMk cId="632987568" sldId="370"/>
            <ac:spMk id="17" creationId="{6C92E98B-F939-8C7E-ED5A-9C8DFC5150E5}"/>
          </ac:spMkLst>
        </pc:spChg>
        <pc:spChg chg="add mod">
          <ac:chgData name="Tom Tran" userId="fca6346a4e0ab667" providerId="LiveId" clId="{378061D6-4B0C-4443-A92A-0167FDCED9B7}" dt="2023-02-23T02:04:41.564" v="1261" actId="571"/>
          <ac:spMkLst>
            <pc:docMk/>
            <pc:sldMk cId="632987568" sldId="370"/>
            <ac:spMk id="18" creationId="{598E6B4C-1ED9-9725-6354-D22F32A3D7DC}"/>
          </ac:spMkLst>
        </pc:spChg>
        <pc:spChg chg="add mod">
          <ac:chgData name="Tom Tran" userId="fca6346a4e0ab667" providerId="LiveId" clId="{378061D6-4B0C-4443-A92A-0167FDCED9B7}" dt="2023-02-23T02:04:45.114" v="1262" actId="571"/>
          <ac:spMkLst>
            <pc:docMk/>
            <pc:sldMk cId="632987568" sldId="370"/>
            <ac:spMk id="19" creationId="{1B1AED0A-6700-F3DF-26D5-8E00D05D4D27}"/>
          </ac:spMkLst>
        </pc:spChg>
        <pc:spChg chg="add mod">
          <ac:chgData name="Tom Tran" userId="fca6346a4e0ab667" providerId="LiveId" clId="{378061D6-4B0C-4443-A92A-0167FDCED9B7}" dt="2023-02-23T02:04:45.782" v="1263" actId="571"/>
          <ac:spMkLst>
            <pc:docMk/>
            <pc:sldMk cId="632987568" sldId="370"/>
            <ac:spMk id="20" creationId="{799EDCD7-77BC-A2DF-FF49-8CCC3BE04863}"/>
          </ac:spMkLst>
        </pc:spChg>
        <pc:spChg chg="add mod">
          <ac:chgData name="Tom Tran" userId="fca6346a4e0ab667" providerId="LiveId" clId="{378061D6-4B0C-4443-A92A-0167FDCED9B7}" dt="2023-02-23T02:04:46.506" v="1264" actId="571"/>
          <ac:spMkLst>
            <pc:docMk/>
            <pc:sldMk cId="632987568" sldId="370"/>
            <ac:spMk id="21" creationId="{B25768BE-9752-486C-AAB9-9D7B44CD61CE}"/>
          </ac:spMkLst>
        </pc:spChg>
        <pc:spChg chg="add mod">
          <ac:chgData name="Tom Tran" userId="fca6346a4e0ab667" providerId="LiveId" clId="{378061D6-4B0C-4443-A92A-0167FDCED9B7}" dt="2023-02-23T02:04:47.555" v="1265" actId="571"/>
          <ac:spMkLst>
            <pc:docMk/>
            <pc:sldMk cId="632987568" sldId="370"/>
            <ac:spMk id="22" creationId="{D68E35F1-611A-3F6B-6EE6-AA05B0689147}"/>
          </ac:spMkLst>
        </pc:spChg>
      </pc:sldChg>
      <pc:sldChg chg="addSp delSp modSp add mod">
        <pc:chgData name="Tom Tran" userId="fca6346a4e0ab667" providerId="LiveId" clId="{378061D6-4B0C-4443-A92A-0167FDCED9B7}" dt="2023-02-23T02:07:40.918" v="1288"/>
        <pc:sldMkLst>
          <pc:docMk/>
          <pc:sldMk cId="359561723" sldId="371"/>
        </pc:sldMkLst>
        <pc:spChg chg="mod">
          <ac:chgData name="Tom Tran" userId="fca6346a4e0ab667" providerId="LiveId" clId="{378061D6-4B0C-4443-A92A-0167FDCED9B7}" dt="2023-02-23T01:53:23.631" v="1222" actId="20577"/>
          <ac:spMkLst>
            <pc:docMk/>
            <pc:sldMk cId="359561723" sldId="371"/>
            <ac:spMk id="2" creationId="{561D0B89-F837-858F-046E-6346086766D8}"/>
          </ac:spMkLst>
        </pc:spChg>
        <pc:spChg chg="mod">
          <ac:chgData name="Tom Tran" userId="fca6346a4e0ab667" providerId="LiveId" clId="{378061D6-4B0C-4443-A92A-0167FDCED9B7}" dt="2023-02-23T02:07:36.450" v="1274" actId="1076"/>
          <ac:spMkLst>
            <pc:docMk/>
            <pc:sldMk cId="359561723" sldId="371"/>
            <ac:spMk id="7" creationId="{537AFC46-7C75-680B-48C3-7FF226DAF7C3}"/>
          </ac:spMkLst>
        </pc:spChg>
        <pc:spChg chg="del">
          <ac:chgData name="Tom Tran" userId="fca6346a4e0ab667" providerId="LiveId" clId="{378061D6-4B0C-4443-A92A-0167FDCED9B7}" dt="2023-02-23T01:53:16.847" v="1220" actId="478"/>
          <ac:spMkLst>
            <pc:docMk/>
            <pc:sldMk cId="359561723" sldId="371"/>
            <ac:spMk id="8" creationId="{5E4D4ACF-5A1F-9B9D-2BEA-4B19D5C7FEBA}"/>
          </ac:spMkLst>
        </pc:spChg>
        <pc:spChg chg="del">
          <ac:chgData name="Tom Tran" userId="fca6346a4e0ab667" providerId="LiveId" clId="{378061D6-4B0C-4443-A92A-0167FDCED9B7}" dt="2023-02-23T01:53:16.847" v="1220" actId="478"/>
          <ac:spMkLst>
            <pc:docMk/>
            <pc:sldMk cId="359561723" sldId="371"/>
            <ac:spMk id="9" creationId="{5D8909D3-771D-469D-1B17-AC545274988C}"/>
          </ac:spMkLst>
        </pc:spChg>
        <pc:spChg chg="del">
          <ac:chgData name="Tom Tran" userId="fca6346a4e0ab667" providerId="LiveId" clId="{378061D6-4B0C-4443-A92A-0167FDCED9B7}" dt="2023-02-23T01:53:16.847" v="1220" actId="478"/>
          <ac:spMkLst>
            <pc:docMk/>
            <pc:sldMk cId="359561723" sldId="371"/>
            <ac:spMk id="10" creationId="{45142D08-CE38-B459-69AA-28E58B6CAA30}"/>
          </ac:spMkLst>
        </pc:spChg>
        <pc:spChg chg="add mod">
          <ac:chgData name="Tom Tran" userId="fca6346a4e0ab667" providerId="LiveId" clId="{378061D6-4B0C-4443-A92A-0167FDCED9B7}" dt="2023-02-23T01:53:26.845" v="1226"/>
          <ac:spMkLst>
            <pc:docMk/>
            <pc:sldMk cId="359561723" sldId="371"/>
            <ac:spMk id="11" creationId="{6C3BB398-2AE3-069C-D61F-8DAE9D161DE9}"/>
          </ac:spMkLst>
        </pc:spChg>
        <pc:spChg chg="add mod">
          <ac:chgData name="Tom Tran" userId="fca6346a4e0ab667" providerId="LiveId" clId="{378061D6-4B0C-4443-A92A-0167FDCED9B7}" dt="2023-02-23T01:53:26.487" v="1225"/>
          <ac:spMkLst>
            <pc:docMk/>
            <pc:sldMk cId="359561723" sldId="371"/>
            <ac:spMk id="12" creationId="{9BB6D2BF-D4A9-18B3-3864-75CEB6067082}"/>
          </ac:spMkLst>
        </pc:spChg>
        <pc:spChg chg="add mod">
          <ac:chgData name="Tom Tran" userId="fca6346a4e0ab667" providerId="LiveId" clId="{378061D6-4B0C-4443-A92A-0167FDCED9B7}" dt="2023-02-23T02:07:38.196" v="1275"/>
          <ac:spMkLst>
            <pc:docMk/>
            <pc:sldMk cId="359561723" sldId="371"/>
            <ac:spMk id="13" creationId="{42726847-1119-8CAA-CECB-ECA190A0E38D}"/>
          </ac:spMkLst>
        </pc:spChg>
        <pc:spChg chg="add mod">
          <ac:chgData name="Tom Tran" userId="fca6346a4e0ab667" providerId="LiveId" clId="{378061D6-4B0C-4443-A92A-0167FDCED9B7}" dt="2023-02-23T02:07:38.522" v="1276"/>
          <ac:spMkLst>
            <pc:docMk/>
            <pc:sldMk cId="359561723" sldId="371"/>
            <ac:spMk id="14" creationId="{CEE56D5E-EC50-B790-688B-3E80EBF710C5}"/>
          </ac:spMkLst>
        </pc:spChg>
        <pc:spChg chg="add mod">
          <ac:chgData name="Tom Tran" userId="fca6346a4e0ab667" providerId="LiveId" clId="{378061D6-4B0C-4443-A92A-0167FDCED9B7}" dt="2023-02-23T02:07:38.655" v="1277"/>
          <ac:spMkLst>
            <pc:docMk/>
            <pc:sldMk cId="359561723" sldId="371"/>
            <ac:spMk id="15" creationId="{7B6B01DC-BF38-57C7-F7B9-F79AFA7E1D9B}"/>
          </ac:spMkLst>
        </pc:spChg>
        <pc:spChg chg="add mod">
          <ac:chgData name="Tom Tran" userId="fca6346a4e0ab667" providerId="LiveId" clId="{378061D6-4B0C-4443-A92A-0167FDCED9B7}" dt="2023-02-23T02:07:38.888" v="1278"/>
          <ac:spMkLst>
            <pc:docMk/>
            <pc:sldMk cId="359561723" sldId="371"/>
            <ac:spMk id="16" creationId="{C4A3F992-EDDF-69F8-C26A-6915F205085E}"/>
          </ac:spMkLst>
        </pc:spChg>
        <pc:spChg chg="add mod">
          <ac:chgData name="Tom Tran" userId="fca6346a4e0ab667" providerId="LiveId" clId="{378061D6-4B0C-4443-A92A-0167FDCED9B7}" dt="2023-02-23T02:07:39.024" v="1279"/>
          <ac:spMkLst>
            <pc:docMk/>
            <pc:sldMk cId="359561723" sldId="371"/>
            <ac:spMk id="17" creationId="{6BCAA5B4-6BE0-40E0-47F8-75A3FB11F192}"/>
          </ac:spMkLst>
        </pc:spChg>
        <pc:spChg chg="add mod">
          <ac:chgData name="Tom Tran" userId="fca6346a4e0ab667" providerId="LiveId" clId="{378061D6-4B0C-4443-A92A-0167FDCED9B7}" dt="2023-02-23T02:07:39.208" v="1280"/>
          <ac:spMkLst>
            <pc:docMk/>
            <pc:sldMk cId="359561723" sldId="371"/>
            <ac:spMk id="18" creationId="{A658ECC6-0E5F-3826-DD95-AE7B6D65904C}"/>
          </ac:spMkLst>
        </pc:spChg>
        <pc:spChg chg="add mod">
          <ac:chgData name="Tom Tran" userId="fca6346a4e0ab667" providerId="LiveId" clId="{378061D6-4B0C-4443-A92A-0167FDCED9B7}" dt="2023-02-23T02:07:39.454" v="1281"/>
          <ac:spMkLst>
            <pc:docMk/>
            <pc:sldMk cId="359561723" sldId="371"/>
            <ac:spMk id="19" creationId="{94BB4484-7ACA-5060-EDDF-7D54BD29D200}"/>
          </ac:spMkLst>
        </pc:spChg>
        <pc:spChg chg="add mod">
          <ac:chgData name="Tom Tran" userId="fca6346a4e0ab667" providerId="LiveId" clId="{378061D6-4B0C-4443-A92A-0167FDCED9B7}" dt="2023-02-23T02:07:39.757" v="1282"/>
          <ac:spMkLst>
            <pc:docMk/>
            <pc:sldMk cId="359561723" sldId="371"/>
            <ac:spMk id="20" creationId="{43273C97-F91E-4FA6-EF8D-F458D56283DA}"/>
          </ac:spMkLst>
        </pc:spChg>
        <pc:spChg chg="add mod">
          <ac:chgData name="Tom Tran" userId="fca6346a4e0ab667" providerId="LiveId" clId="{378061D6-4B0C-4443-A92A-0167FDCED9B7}" dt="2023-02-23T02:07:40.005" v="1283"/>
          <ac:spMkLst>
            <pc:docMk/>
            <pc:sldMk cId="359561723" sldId="371"/>
            <ac:spMk id="21" creationId="{F02CFFD7-B9C6-BAE0-C1BF-7BDAFBD2344A}"/>
          </ac:spMkLst>
        </pc:spChg>
        <pc:spChg chg="add mod">
          <ac:chgData name="Tom Tran" userId="fca6346a4e0ab667" providerId="LiveId" clId="{378061D6-4B0C-4443-A92A-0167FDCED9B7}" dt="2023-02-23T02:07:40.187" v="1284"/>
          <ac:spMkLst>
            <pc:docMk/>
            <pc:sldMk cId="359561723" sldId="371"/>
            <ac:spMk id="22" creationId="{29A8E7A7-AA62-90A7-5C2E-9A0393D1D7F5}"/>
          </ac:spMkLst>
        </pc:spChg>
        <pc:spChg chg="add mod">
          <ac:chgData name="Tom Tran" userId="fca6346a4e0ab667" providerId="LiveId" clId="{378061D6-4B0C-4443-A92A-0167FDCED9B7}" dt="2023-02-23T02:07:40.367" v="1285"/>
          <ac:spMkLst>
            <pc:docMk/>
            <pc:sldMk cId="359561723" sldId="371"/>
            <ac:spMk id="23" creationId="{6E1576B9-97C0-CD10-DE1B-7152E70C3BEA}"/>
          </ac:spMkLst>
        </pc:spChg>
        <pc:spChg chg="add mod">
          <ac:chgData name="Tom Tran" userId="fca6346a4e0ab667" providerId="LiveId" clId="{378061D6-4B0C-4443-A92A-0167FDCED9B7}" dt="2023-02-23T02:07:40.555" v="1286"/>
          <ac:spMkLst>
            <pc:docMk/>
            <pc:sldMk cId="359561723" sldId="371"/>
            <ac:spMk id="24" creationId="{79B92998-3B82-5007-6DC2-F16925952753}"/>
          </ac:spMkLst>
        </pc:spChg>
        <pc:spChg chg="add mod">
          <ac:chgData name="Tom Tran" userId="fca6346a4e0ab667" providerId="LiveId" clId="{378061D6-4B0C-4443-A92A-0167FDCED9B7}" dt="2023-02-23T02:07:40.722" v="1287"/>
          <ac:spMkLst>
            <pc:docMk/>
            <pc:sldMk cId="359561723" sldId="371"/>
            <ac:spMk id="25" creationId="{8583AEBE-D0C7-1158-A852-750ED93FEC49}"/>
          </ac:spMkLst>
        </pc:spChg>
        <pc:spChg chg="add mod">
          <ac:chgData name="Tom Tran" userId="fca6346a4e0ab667" providerId="LiveId" clId="{378061D6-4B0C-4443-A92A-0167FDCED9B7}" dt="2023-02-23T02:07:40.918" v="1288"/>
          <ac:spMkLst>
            <pc:docMk/>
            <pc:sldMk cId="359561723" sldId="371"/>
            <ac:spMk id="26" creationId="{F85C26A9-83E7-D4CD-BF6D-5C4E05A17AF6}"/>
          </ac:spMkLst>
        </pc:spChg>
      </pc:sldChg>
      <pc:sldChg chg="add del">
        <pc:chgData name="Tom Tran" userId="fca6346a4e0ab667" providerId="LiveId" clId="{378061D6-4B0C-4443-A92A-0167FDCED9B7}" dt="2023-02-23T02:06:51.978" v="1271" actId="2890"/>
        <pc:sldMkLst>
          <pc:docMk/>
          <pc:sldMk cId="2397094812" sldId="372"/>
        </pc:sldMkLst>
      </pc:sldChg>
      <pc:sldChg chg="addSp modSp add mod">
        <pc:chgData name="Tom Tran" userId="fca6346a4e0ab667" providerId="LiveId" clId="{378061D6-4B0C-4443-A92A-0167FDCED9B7}" dt="2023-02-23T02:12:22.357" v="1368" actId="1076"/>
        <pc:sldMkLst>
          <pc:docMk/>
          <pc:sldMk cId="3855375887" sldId="372"/>
        </pc:sldMkLst>
        <pc:spChg chg="mod">
          <ac:chgData name="Tom Tran" userId="fca6346a4e0ab667" providerId="LiveId" clId="{378061D6-4B0C-4443-A92A-0167FDCED9B7}" dt="2023-02-23T02:11:45.930" v="1366" actId="20577"/>
          <ac:spMkLst>
            <pc:docMk/>
            <pc:sldMk cId="3855375887" sldId="372"/>
            <ac:spMk id="2" creationId="{561D0B89-F837-858F-046E-6346086766D8}"/>
          </ac:spMkLst>
        </pc:spChg>
        <pc:grpChg chg="add mod">
          <ac:chgData name="Tom Tran" userId="fca6346a4e0ab667" providerId="LiveId" clId="{378061D6-4B0C-4443-A92A-0167FDCED9B7}" dt="2023-02-23T02:12:22.357" v="1368" actId="1076"/>
          <ac:grpSpMkLst>
            <pc:docMk/>
            <pc:sldMk cId="3855375887" sldId="372"/>
            <ac:grpSpMk id="9" creationId="{F0B87EB5-2F05-172F-B5E8-548FF0DFFD27}"/>
          </ac:grpSpMkLst>
        </pc:grpChg>
      </pc:sldChg>
      <pc:sldChg chg="add del">
        <pc:chgData name="Tom Tran" userId="fca6346a4e0ab667" providerId="LiveId" clId="{378061D6-4B0C-4443-A92A-0167FDCED9B7}" dt="2023-02-23T02:03:29.353" v="1252" actId="2696"/>
        <pc:sldMkLst>
          <pc:docMk/>
          <pc:sldMk cId="4222860258" sldId="372"/>
        </pc:sldMkLst>
      </pc:sldChg>
      <pc:sldChg chg="add del">
        <pc:chgData name="Tom Tran" userId="fca6346a4e0ab667" providerId="LiveId" clId="{378061D6-4B0C-4443-A92A-0167FDCED9B7}" dt="2023-02-23T02:03:29.362" v="1254" actId="2696"/>
        <pc:sldMkLst>
          <pc:docMk/>
          <pc:sldMk cId="3403366947" sldId="373"/>
        </pc:sldMkLst>
      </pc:sldChg>
      <pc:sldChg chg="add del">
        <pc:chgData name="Tom Tran" userId="fca6346a4e0ab667" providerId="LiveId" clId="{378061D6-4B0C-4443-A92A-0167FDCED9B7}" dt="2023-02-23T02:03:26.978" v="1248" actId="2696"/>
        <pc:sldMkLst>
          <pc:docMk/>
          <pc:sldMk cId="3239149170" sldId="374"/>
        </pc:sldMkLst>
      </pc:sldChg>
      <pc:sldChg chg="add del">
        <pc:chgData name="Tom Tran" userId="fca6346a4e0ab667" providerId="LiveId" clId="{378061D6-4B0C-4443-A92A-0167FDCED9B7}" dt="2023-02-23T02:03:26.986" v="1250" actId="2696"/>
        <pc:sldMkLst>
          <pc:docMk/>
          <pc:sldMk cId="2112126429" sldId="375"/>
        </pc:sldMkLst>
      </pc:sldChg>
      <pc:sldChg chg="add del">
        <pc:chgData name="Tom Tran" userId="fca6346a4e0ab667" providerId="LiveId" clId="{378061D6-4B0C-4443-A92A-0167FDCED9B7}" dt="2023-02-23T02:03:26.991" v="1251" actId="2696"/>
        <pc:sldMkLst>
          <pc:docMk/>
          <pc:sldMk cId="1616718900" sldId="376"/>
        </pc:sldMkLst>
      </pc:sldChg>
      <pc:sldChg chg="add del">
        <pc:chgData name="Tom Tran" userId="fca6346a4e0ab667" providerId="LiveId" clId="{378061D6-4B0C-4443-A92A-0167FDCED9B7}" dt="2023-02-23T02:03:26.984" v="1249" actId="2696"/>
        <pc:sldMkLst>
          <pc:docMk/>
          <pc:sldMk cId="2092091974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14C4-94B5-CC4B-BE44-63D23DB4D8E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0247-DFF8-5344-8801-0245B11F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2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0247-DFF8-5344-8801-0245B11F89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7869F6-EB48-FEF5-BF39-E3516A4C68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23850"/>
            <a:ext cx="5241925" cy="2616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8EE4238-05A2-4F02-9920-508E8519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51654"/>
            <a:ext cx="8153399" cy="658399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5AAB5-56EB-2B56-AFCE-5817D7B40FE3}"/>
              </a:ext>
            </a:extLst>
          </p:cNvPr>
          <p:cNvSpPr txBox="1"/>
          <p:nvPr userDrawn="1"/>
        </p:nvSpPr>
        <p:spPr>
          <a:xfrm>
            <a:off x="2038350" y="4771525"/>
            <a:ext cx="42378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AB0FF-2FF6-CF4C-6CA3-54A74C0FB8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3F092-5CBA-8B0E-8816-A0592F1F4E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8B3E4-76D6-4625-FD86-BF67ACEF2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39BF-5BAE-B216-B77B-43ED8632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5F930-4126-36EF-B4BF-307242D7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E4D8D-02B4-C286-8EA4-C4130902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370B-C686-9600-6026-21230CAB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2850433-414D-F3B7-7661-90E1E839AB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23850"/>
            <a:ext cx="5241925" cy="2616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</p:spTree>
    <p:extLst>
      <p:ext uri="{BB962C8B-B14F-4D97-AF65-F5344CB8AC3E}">
        <p14:creationId xmlns:p14="http://schemas.microsoft.com/office/powerpoint/2010/main" val="33129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65FC7A6-F5CF-203A-5A74-84CB0EC62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D4C4E700-6855-02DA-ADB3-62289B30B8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" y="4742325"/>
            <a:ext cx="242374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www.TomKyTran.com</a:t>
            </a:r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33C2FBB4-5285-2290-1861-DF147B4D97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980563" y="4742325"/>
            <a:ext cx="66813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D108-A7E5-ED77-29BB-BA43AD671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0006" y="4742325"/>
            <a:ext cx="13597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C411919-D564-3A40-8D15-EC41F4728807}" type="datetime4">
              <a:rPr lang="en-US" smtClean="0"/>
              <a:t>February 22, 2023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4B0B1-74B3-8425-6A43-9AD5920B8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0" y="2178843"/>
            <a:ext cx="8153398" cy="785812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Georgia" panose="02040502050405020303" pitchFamily="18" charset="0"/>
                <a:cs typeface="Geeza Pro" panose="02000400000000000000" pitchFamily="2" charset="-78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EB7CA84-AEC3-CA16-5B9F-2BC629578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0AEB0A-647B-9A88-3247-CD9E960A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068108"/>
            <a:ext cx="8153399" cy="1105398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3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E09E-92C9-7571-8AA2-90615EF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2406613"/>
            <a:ext cx="8153399" cy="50364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13C849-1EC8-DBE0-5884-76CF2B42EC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1648B-3A0B-191F-305F-ED3452DA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www.TomKyTran.com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DCEA8-9CC7-CB3F-0BE9-488C61C4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0EBB8F-65FA-C262-A973-57A9EA97E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0006" y="4742325"/>
            <a:ext cx="13597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D42DF3-97E9-FD4D-8972-5915851751BF}" type="datetime4">
              <a:rPr lang="en-US" smtClean="0"/>
              <a:t>February 22,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7E70-A5AC-A025-8F94-289A5D47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51654"/>
            <a:ext cx="8153399" cy="6583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6B878-60B5-3D49-B60F-68E271A7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www.TomKyTran.com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764A5-B53F-A5AE-37BA-32E6BEB2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358F4CB-FD93-2FDD-9386-5923F9A6D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23850"/>
            <a:ext cx="5241925" cy="2616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D23A25-1639-CEEC-E4CD-A57D4D077F3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95301" y="1872761"/>
            <a:ext cx="8153397" cy="261908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032D60-BCE5-02F8-593E-10FCE11620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298" y="4556111"/>
            <a:ext cx="8153400" cy="186214"/>
          </a:xfrm>
        </p:spPr>
        <p:txBody>
          <a:bodyPr anchor="ctr">
            <a:normAutofit/>
          </a:bodyPr>
          <a:lstStyle>
            <a:lvl1pPr marL="0" indent="0">
              <a:buNone/>
              <a:defRPr sz="8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Source: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63F800-DD38-D0C2-2545-1191E66AA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0006" y="4742325"/>
            <a:ext cx="13597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9766B5-9738-CC49-A96A-EB506A3B21EF}" type="datetime4">
              <a:rPr lang="en-US" smtClean="0"/>
              <a:t>February 22,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7E70-A5AC-A025-8F94-289A5D47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51654"/>
            <a:ext cx="8153399" cy="6583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6B878-60B5-3D49-B60F-68E271A7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www.TomKyTran.com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764A5-B53F-A5AE-37BA-32E6BEB2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358F4CB-FD93-2FDD-9386-5923F9A6D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23850"/>
            <a:ext cx="5241925" cy="2616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D23A25-1639-CEEC-E4CD-A57D4D077F3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95301" y="1872761"/>
            <a:ext cx="3969123" cy="261908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032D60-BCE5-02F8-593E-10FCE11620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298" y="4556111"/>
            <a:ext cx="8153400" cy="186214"/>
          </a:xfrm>
        </p:spPr>
        <p:txBody>
          <a:bodyPr anchor="ctr">
            <a:normAutofit/>
          </a:bodyPr>
          <a:lstStyle>
            <a:lvl1pPr marL="0" indent="0">
              <a:buNone/>
              <a:defRPr sz="8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Source: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63F800-DD38-D0C2-2545-1191E66AA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0006" y="4742325"/>
            <a:ext cx="13597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DA42F0-1827-0B4B-9C49-2C9B51C91621}" type="datetime4">
              <a:rPr lang="en-US" smtClean="0"/>
              <a:t>February 22, 2023</a:t>
            </a:fld>
            <a:endParaRPr lang="en-US"/>
          </a:p>
        </p:txBody>
      </p:sp>
      <p:sp>
        <p:nvSpPr>
          <p:cNvPr id="21" name="Chart Placeholder 7">
            <a:extLst>
              <a:ext uri="{FF2B5EF4-FFF2-40B4-BE49-F238E27FC236}">
                <a16:creationId xmlns:a16="http://schemas.microsoft.com/office/drawing/2014/main" id="{7035B808-2377-011B-9F25-B7983CC5347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679575" y="1872761"/>
            <a:ext cx="3969123" cy="2619083"/>
          </a:xfrm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A21F66-297A-D982-FD03-9CD5D4D7AA90}"/>
              </a:ext>
            </a:extLst>
          </p:cNvPr>
          <p:cNvCxnSpPr/>
          <p:nvPr userDrawn="1"/>
        </p:nvCxnSpPr>
        <p:spPr>
          <a:xfrm>
            <a:off x="4571998" y="1872761"/>
            <a:ext cx="0" cy="26190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3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0006" y="4742325"/>
            <a:ext cx="13597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4742325"/>
            <a:ext cx="242374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www.TomKyTran.com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563" y="4742325"/>
            <a:ext cx="6681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  |  </a:t>
            </a:r>
            <a:fld id="{A22BE218-AE2F-C040-83D4-96E7AEDAB2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20BA715-600D-737B-00D1-BE81F150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51655"/>
            <a:ext cx="8153399" cy="5036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7D72F4-0060-EAA0-31CA-F3278D83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370013"/>
            <a:ext cx="8153400" cy="3281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7CF58-DFBD-4CA1-6C7A-A525FCDAD673}"/>
              </a:ext>
            </a:extLst>
          </p:cNvPr>
          <p:cNvSpPr txBox="1"/>
          <p:nvPr userDrawn="1"/>
        </p:nvSpPr>
        <p:spPr>
          <a:xfrm>
            <a:off x="2038350" y="4771525"/>
            <a:ext cx="42378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5251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6" r:id="rId3"/>
    <p:sldLayoutId id="2147483651" r:id="rId4"/>
    <p:sldLayoutId id="2147483654" r:id="rId5"/>
    <p:sldLayoutId id="2147483653" r:id="rId6"/>
    <p:sldLayoutId id="2147483655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pos="312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98CA9B5D-F104-C604-5387-D6769886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A49F9E-CF8A-1B46-63B0-332BC2E72A6B}"/>
              </a:ext>
            </a:extLst>
          </p:cNvPr>
          <p:cNvSpPr/>
          <p:nvPr/>
        </p:nvSpPr>
        <p:spPr>
          <a:xfrm>
            <a:off x="-1" y="2693773"/>
            <a:ext cx="9144000" cy="24497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42000">
                <a:schemeClr val="tx1">
                  <a:lumMod val="0"/>
                  <a:alpha val="50749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B691D-8621-5A17-9279-7EC7757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6" y="3355071"/>
            <a:ext cx="8153399" cy="1105398"/>
          </a:xfrm>
        </p:spPr>
        <p:txBody>
          <a:bodyPr vert="horz" lIns="0" tIns="0" rIns="0" bIns="0" rtlCol="0" anchor="b">
            <a:noAutofit/>
          </a:bodyPr>
          <a:lstStyle/>
          <a:p>
            <a:pPr algn="l" defTabSz="914400"/>
            <a:r>
              <a:rPr lang="en-US" sz="3200" dirty="0">
                <a:solidFill>
                  <a:srgbClr val="FFFFFF"/>
                </a:solidFill>
                <a:cs typeface="Geeza Pro" panose="02000400000000000000" pitchFamily="2" charset="-78"/>
              </a:rPr>
              <a:t>Top 14 PowerPoint Productivity Shortcuts for Marketing Managers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355E09-6237-75A5-A022-E597A8AC29B9}"/>
              </a:ext>
            </a:extLst>
          </p:cNvPr>
          <p:cNvSpPr txBox="1"/>
          <p:nvPr/>
        </p:nvSpPr>
        <p:spPr>
          <a:xfrm>
            <a:off x="501125" y="4525631"/>
            <a:ext cx="330215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Tom Ky Tran</a:t>
            </a:r>
          </a:p>
          <a:p>
            <a:pPr algn="l"/>
            <a:r>
              <a:rPr lang="en-US" sz="1000" dirty="0">
                <a:solidFill>
                  <a:schemeClr val="bg1"/>
                </a:solidFill>
              </a:rPr>
              <a:t>February 2023</a:t>
            </a:r>
            <a:endParaRPr lang="en-US" sz="1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9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Align Text: Control + L/R/E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Text Bigger/Smaller: Control + Shift + &lt;/&gt;</a:t>
            </a:r>
            <a:br>
              <a:rPr lang="en-US" dirty="0"/>
            </a:br>
            <a:r>
              <a:rPr lang="en-US" dirty="0"/>
              <a:t>or Command + Shift + &lt;/&gt;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794CE-5B88-FF01-FA8B-4903C38A5424}"/>
              </a:ext>
            </a:extLst>
          </p:cNvPr>
          <p:cNvSpPr/>
          <p:nvPr/>
        </p:nvSpPr>
        <p:spPr>
          <a:xfrm>
            <a:off x="1958273" y="1857444"/>
            <a:ext cx="5031733" cy="216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PowerPoint is fun</a:t>
            </a:r>
          </a:p>
        </p:txBody>
      </p:sp>
    </p:spTree>
    <p:extLst>
      <p:ext uri="{BB962C8B-B14F-4D97-AF65-F5344CB8AC3E}">
        <p14:creationId xmlns:p14="http://schemas.microsoft.com/office/powerpoint/2010/main" val="330271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 Slide Sorter View: Alt + V + D</a:t>
            </a:r>
            <a:br>
              <a:rPr lang="en-US" dirty="0"/>
            </a:br>
            <a:r>
              <a:rPr lang="en-US" dirty="0"/>
              <a:t>or Command + 2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9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 Perfect Circle or Square: Hold Shift when drawing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B1D251-BE9F-42C7-1260-4D166808B999}"/>
              </a:ext>
            </a:extLst>
          </p:cNvPr>
          <p:cNvSpPr/>
          <p:nvPr/>
        </p:nvSpPr>
        <p:spPr>
          <a:xfrm>
            <a:off x="653143" y="1999821"/>
            <a:ext cx="1741714" cy="174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8DD93-A1E9-A18F-01B3-1CA130CCDC0F}"/>
              </a:ext>
            </a:extLst>
          </p:cNvPr>
          <p:cNvSpPr/>
          <p:nvPr/>
        </p:nvSpPr>
        <p:spPr>
          <a:xfrm>
            <a:off x="3265714" y="1719943"/>
            <a:ext cx="2471510" cy="2471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88BDF1-314A-4E45-3F30-A4A5A3EFA1AE}"/>
              </a:ext>
            </a:extLst>
          </p:cNvPr>
          <p:cNvSpPr/>
          <p:nvPr/>
        </p:nvSpPr>
        <p:spPr>
          <a:xfrm>
            <a:off x="6364514" y="1915886"/>
            <a:ext cx="2431143" cy="2431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Jump to specific slide number: (Number) + Enter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7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Screen Black or White: B/W Key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B1D251-BE9F-42C7-1260-4D166808B999}"/>
              </a:ext>
            </a:extLst>
          </p:cNvPr>
          <p:cNvSpPr/>
          <p:nvPr/>
        </p:nvSpPr>
        <p:spPr>
          <a:xfrm>
            <a:off x="653143" y="1999821"/>
            <a:ext cx="1741714" cy="174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3CF1C3AD-5A03-9BC4-E9EF-1779A34A0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6" b="7865"/>
          <a:stretch/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B49E8-D2F9-3A25-0623-0E71C531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44162"/>
            <a:ext cx="7543800" cy="2681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900" b="1" dirty="0">
                <a:solidFill>
                  <a:srgbClr val="FFFFFF"/>
                </a:solidFill>
                <a:latin typeface="+mj-lt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17798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A090-DBCF-0666-148F-FA659628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slide: Control + Shift + D</a:t>
            </a:r>
            <a:br>
              <a:rPr lang="en-US" dirty="0"/>
            </a:br>
            <a:r>
              <a:rPr lang="en-US" dirty="0"/>
              <a:t>or Command + Shift + 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3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Multiple Objects: Shift + Mouse Click</a:t>
            </a:r>
            <a:br>
              <a:rPr lang="en-US" dirty="0"/>
            </a:br>
            <a:r>
              <a:rPr lang="en-US" dirty="0"/>
              <a:t>or Shift + Mouse Click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FC46-7C75-680B-48C3-7FF226DAF7C3}"/>
              </a:ext>
            </a:extLst>
          </p:cNvPr>
          <p:cNvSpPr/>
          <p:nvPr/>
        </p:nvSpPr>
        <p:spPr>
          <a:xfrm>
            <a:off x="495299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D4ACF-5A1F-9B9D-2BEA-4B19D5C7FEBA}"/>
              </a:ext>
            </a:extLst>
          </p:cNvPr>
          <p:cNvSpPr/>
          <p:nvPr/>
        </p:nvSpPr>
        <p:spPr>
          <a:xfrm>
            <a:off x="2448458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909D3-771D-469D-1B17-AC545274988C}"/>
              </a:ext>
            </a:extLst>
          </p:cNvPr>
          <p:cNvSpPr/>
          <p:nvPr/>
        </p:nvSpPr>
        <p:spPr>
          <a:xfrm>
            <a:off x="4571998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42D08-CE38-B459-69AA-28E58B6CAA30}"/>
              </a:ext>
            </a:extLst>
          </p:cNvPr>
          <p:cNvSpPr/>
          <p:nvPr/>
        </p:nvSpPr>
        <p:spPr>
          <a:xfrm>
            <a:off x="6661395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and Paste Fast: Control + Mouse Click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FC46-7C75-680B-48C3-7FF226DAF7C3}"/>
              </a:ext>
            </a:extLst>
          </p:cNvPr>
          <p:cNvSpPr/>
          <p:nvPr/>
        </p:nvSpPr>
        <p:spPr>
          <a:xfrm>
            <a:off x="495299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56016-08C1-FB71-2349-1AC210C3AE49}"/>
              </a:ext>
            </a:extLst>
          </p:cNvPr>
          <p:cNvSpPr/>
          <p:nvPr/>
        </p:nvSpPr>
        <p:spPr>
          <a:xfrm>
            <a:off x="2220860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AB4CEC-4119-6C53-8CF6-F7C822535CFF}"/>
              </a:ext>
            </a:extLst>
          </p:cNvPr>
          <p:cNvSpPr/>
          <p:nvPr/>
        </p:nvSpPr>
        <p:spPr>
          <a:xfrm>
            <a:off x="4045983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65836-03A5-F4C8-04F9-EB97D0C2A182}"/>
              </a:ext>
            </a:extLst>
          </p:cNvPr>
          <p:cNvSpPr/>
          <p:nvPr/>
        </p:nvSpPr>
        <p:spPr>
          <a:xfrm>
            <a:off x="6096522" y="2258093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8ED2D-11D1-D050-3B58-C42C066536FA}"/>
              </a:ext>
            </a:extLst>
          </p:cNvPr>
          <p:cNvSpPr/>
          <p:nvPr/>
        </p:nvSpPr>
        <p:spPr>
          <a:xfrm>
            <a:off x="5737224" y="3142996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8E2AEF-E11D-E6BA-10F9-373DC6BA651B}"/>
              </a:ext>
            </a:extLst>
          </p:cNvPr>
          <p:cNvSpPr/>
          <p:nvPr/>
        </p:nvSpPr>
        <p:spPr>
          <a:xfrm>
            <a:off x="3745380" y="28849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2E98B-F939-8C7E-ED5A-9C8DFC5150E5}"/>
              </a:ext>
            </a:extLst>
          </p:cNvPr>
          <p:cNvSpPr/>
          <p:nvPr/>
        </p:nvSpPr>
        <p:spPr>
          <a:xfrm>
            <a:off x="1791542" y="3065352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8E6B4C-1ED9-9725-6354-D22F32A3D7DC}"/>
              </a:ext>
            </a:extLst>
          </p:cNvPr>
          <p:cNvSpPr/>
          <p:nvPr/>
        </p:nvSpPr>
        <p:spPr>
          <a:xfrm>
            <a:off x="267017" y="34494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AED0A-6700-F3DF-26D5-8E00D05D4D27}"/>
              </a:ext>
            </a:extLst>
          </p:cNvPr>
          <p:cNvSpPr/>
          <p:nvPr/>
        </p:nvSpPr>
        <p:spPr>
          <a:xfrm>
            <a:off x="687028" y="15335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EDCD7-77BC-A2DF-FF49-8CCC3BE04863}"/>
              </a:ext>
            </a:extLst>
          </p:cNvPr>
          <p:cNvSpPr/>
          <p:nvPr/>
        </p:nvSpPr>
        <p:spPr>
          <a:xfrm>
            <a:off x="2531992" y="1350878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768BE-9752-486C-AAB9-9D7B44CD61CE}"/>
              </a:ext>
            </a:extLst>
          </p:cNvPr>
          <p:cNvSpPr/>
          <p:nvPr/>
        </p:nvSpPr>
        <p:spPr>
          <a:xfrm>
            <a:off x="5034125" y="1341621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8E35F1-611A-3F6B-6EE6-AA05B0689147}"/>
              </a:ext>
            </a:extLst>
          </p:cNvPr>
          <p:cNvSpPr/>
          <p:nvPr/>
        </p:nvSpPr>
        <p:spPr>
          <a:xfrm>
            <a:off x="7153945" y="137319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Objects: Control + D</a:t>
            </a:r>
            <a:br>
              <a:rPr lang="en-US" dirty="0"/>
            </a:br>
            <a:r>
              <a:rPr lang="en-US" dirty="0"/>
              <a:t>or Command + 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FC46-7C75-680B-48C3-7FF226DAF7C3}"/>
              </a:ext>
            </a:extLst>
          </p:cNvPr>
          <p:cNvSpPr/>
          <p:nvPr/>
        </p:nvSpPr>
        <p:spPr>
          <a:xfrm>
            <a:off x="642783" y="17419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26847-1119-8CAA-CECB-ECA190A0E38D}"/>
              </a:ext>
            </a:extLst>
          </p:cNvPr>
          <p:cNvSpPr/>
          <p:nvPr/>
        </p:nvSpPr>
        <p:spPr>
          <a:xfrm>
            <a:off x="795183" y="18943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E56D5E-EC50-B790-688B-3E80EBF710C5}"/>
              </a:ext>
            </a:extLst>
          </p:cNvPr>
          <p:cNvSpPr/>
          <p:nvPr/>
        </p:nvSpPr>
        <p:spPr>
          <a:xfrm>
            <a:off x="947583" y="20467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B01DC-BF38-57C7-F7B9-F79AFA7E1D9B}"/>
              </a:ext>
            </a:extLst>
          </p:cNvPr>
          <p:cNvSpPr/>
          <p:nvPr/>
        </p:nvSpPr>
        <p:spPr>
          <a:xfrm>
            <a:off x="1099983" y="21991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3F992-EDDF-69F8-C26A-6915F205085E}"/>
              </a:ext>
            </a:extLst>
          </p:cNvPr>
          <p:cNvSpPr/>
          <p:nvPr/>
        </p:nvSpPr>
        <p:spPr>
          <a:xfrm>
            <a:off x="1252383" y="23515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CAA5B4-6BE0-40E0-47F8-75A3FB11F192}"/>
              </a:ext>
            </a:extLst>
          </p:cNvPr>
          <p:cNvSpPr/>
          <p:nvPr/>
        </p:nvSpPr>
        <p:spPr>
          <a:xfrm>
            <a:off x="1404783" y="25039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58ECC6-0E5F-3826-DD95-AE7B6D65904C}"/>
              </a:ext>
            </a:extLst>
          </p:cNvPr>
          <p:cNvSpPr/>
          <p:nvPr/>
        </p:nvSpPr>
        <p:spPr>
          <a:xfrm>
            <a:off x="1557183" y="26563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B4484-7ACA-5060-EDDF-7D54BD29D200}"/>
              </a:ext>
            </a:extLst>
          </p:cNvPr>
          <p:cNvSpPr/>
          <p:nvPr/>
        </p:nvSpPr>
        <p:spPr>
          <a:xfrm>
            <a:off x="1709583" y="28087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273C97-F91E-4FA6-EF8D-F458D56283DA}"/>
              </a:ext>
            </a:extLst>
          </p:cNvPr>
          <p:cNvSpPr/>
          <p:nvPr/>
        </p:nvSpPr>
        <p:spPr>
          <a:xfrm>
            <a:off x="1861983" y="29611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2CFFD7-B9C6-BAE0-C1BF-7BDAFBD2344A}"/>
              </a:ext>
            </a:extLst>
          </p:cNvPr>
          <p:cNvSpPr/>
          <p:nvPr/>
        </p:nvSpPr>
        <p:spPr>
          <a:xfrm>
            <a:off x="2014383" y="31135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A8E7A7-AA62-90A7-5C2E-9A0393D1D7F5}"/>
              </a:ext>
            </a:extLst>
          </p:cNvPr>
          <p:cNvSpPr/>
          <p:nvPr/>
        </p:nvSpPr>
        <p:spPr>
          <a:xfrm>
            <a:off x="2166783" y="32659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1576B9-97C0-CD10-DE1B-7152E70C3BEA}"/>
              </a:ext>
            </a:extLst>
          </p:cNvPr>
          <p:cNvSpPr/>
          <p:nvPr/>
        </p:nvSpPr>
        <p:spPr>
          <a:xfrm>
            <a:off x="2319183" y="34183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B92998-3B82-5007-6DC2-F16925952753}"/>
              </a:ext>
            </a:extLst>
          </p:cNvPr>
          <p:cNvSpPr/>
          <p:nvPr/>
        </p:nvSpPr>
        <p:spPr>
          <a:xfrm>
            <a:off x="2471583" y="35707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3AEBE-D0C7-1158-A852-750ED93FEC49}"/>
              </a:ext>
            </a:extLst>
          </p:cNvPr>
          <p:cNvSpPr/>
          <p:nvPr/>
        </p:nvSpPr>
        <p:spPr>
          <a:xfrm>
            <a:off x="2623983" y="37231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5C26A9-83E7-D4CD-BF6D-5C4E05A17AF6}"/>
              </a:ext>
            </a:extLst>
          </p:cNvPr>
          <p:cNvSpPr/>
          <p:nvPr/>
        </p:nvSpPr>
        <p:spPr>
          <a:xfrm>
            <a:off x="2776383" y="3875500"/>
            <a:ext cx="1653235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and Past Formatting: Control + Shift + C/V</a:t>
            </a:r>
            <a:br>
              <a:rPr lang="en-US" dirty="0"/>
            </a:br>
            <a:r>
              <a:rPr lang="en-US" dirty="0"/>
              <a:t>or Command + Shift + C/V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F4097-E098-B982-1154-1FA0573F42EB}"/>
              </a:ext>
            </a:extLst>
          </p:cNvPr>
          <p:cNvSpPr/>
          <p:nvPr/>
        </p:nvSpPr>
        <p:spPr>
          <a:xfrm>
            <a:off x="817167" y="2045951"/>
            <a:ext cx="2723389" cy="216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PowerPoint is fun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E2B82-CF79-1793-1757-C6D86AF81048}"/>
              </a:ext>
            </a:extLst>
          </p:cNvPr>
          <p:cNvSpPr/>
          <p:nvPr/>
        </p:nvSpPr>
        <p:spPr>
          <a:xfrm>
            <a:off x="4571998" y="2045951"/>
            <a:ext cx="2723389" cy="216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PowerPoint is fun</a:t>
            </a:r>
          </a:p>
        </p:txBody>
      </p:sp>
    </p:spTree>
    <p:extLst>
      <p:ext uri="{BB962C8B-B14F-4D97-AF65-F5344CB8AC3E}">
        <p14:creationId xmlns:p14="http://schemas.microsoft.com/office/powerpoint/2010/main" val="237781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Object Straight: Shift + Mouse Click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F4097-E098-B982-1154-1FA0573F42EB}"/>
              </a:ext>
            </a:extLst>
          </p:cNvPr>
          <p:cNvSpPr/>
          <p:nvPr/>
        </p:nvSpPr>
        <p:spPr>
          <a:xfrm>
            <a:off x="3346749" y="1782387"/>
            <a:ext cx="2686814" cy="1728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 Straight Line: Line + Shift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7C06B2-6F81-BDCA-EFF1-836459882A23}"/>
              </a:ext>
            </a:extLst>
          </p:cNvPr>
          <p:cNvCxnSpPr/>
          <p:nvPr/>
        </p:nvCxnSpPr>
        <p:spPr>
          <a:xfrm>
            <a:off x="1132114" y="1901371"/>
            <a:ext cx="563154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5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B52B1-BEBD-1A6A-C29E-E9CEA7EE6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D0B89-F837-858F-046E-6346086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Objects: Control + (Shift) + G</a:t>
            </a:r>
            <a:br>
              <a:rPr lang="en-US" dirty="0"/>
            </a:br>
            <a:r>
              <a:rPr lang="en-US" dirty="0"/>
              <a:t>or Command + Option (Shift) + G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913ED-79D1-B215-6EC6-61C1B34755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C234FD-E5D3-754F-84A1-29CCB08DCA64}" type="datetime4">
              <a:rPr lang="en-US" smtClean="0"/>
              <a:t>February 22,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D3B7-5304-A69C-2105-BD7D26DAB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www.TomKyTran.com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3BE8-D49D-8B19-966F-A080503E4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A22BE218-AE2F-C040-83D4-96E7AEDAB2E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B87EB5-2F05-172F-B5E8-548FF0DFFD27}"/>
              </a:ext>
            </a:extLst>
          </p:cNvPr>
          <p:cNvGrpSpPr/>
          <p:nvPr/>
        </p:nvGrpSpPr>
        <p:grpSpPr>
          <a:xfrm>
            <a:off x="2307626" y="1898620"/>
            <a:ext cx="3712626" cy="1989439"/>
            <a:chOff x="2024598" y="1738963"/>
            <a:chExt cx="3712626" cy="1989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CF4097-E098-B982-1154-1FA0573F42EB}"/>
                </a:ext>
              </a:extLst>
            </p:cNvPr>
            <p:cNvSpPr/>
            <p:nvPr/>
          </p:nvSpPr>
          <p:spPr>
            <a:xfrm>
              <a:off x="2963051" y="1738963"/>
              <a:ext cx="1794218" cy="945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331922-312C-21D1-F288-9787B7676986}"/>
                </a:ext>
              </a:extLst>
            </p:cNvPr>
            <p:cNvSpPr/>
            <p:nvPr/>
          </p:nvSpPr>
          <p:spPr>
            <a:xfrm>
              <a:off x="2024598" y="2782689"/>
              <a:ext cx="1794218" cy="945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939C2-2D8E-7F2B-CFAC-07168C50C4E5}"/>
                </a:ext>
              </a:extLst>
            </p:cNvPr>
            <p:cNvSpPr/>
            <p:nvPr/>
          </p:nvSpPr>
          <p:spPr>
            <a:xfrm>
              <a:off x="3943006" y="2782689"/>
              <a:ext cx="1794218" cy="945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3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mKyTran">
      <a:dk1>
        <a:srgbClr val="000000"/>
      </a:dk1>
      <a:lt1>
        <a:srgbClr val="FFFFFF"/>
      </a:lt1>
      <a:dk2>
        <a:srgbClr val="44546A"/>
      </a:dk2>
      <a:lt2>
        <a:srgbClr val="F2F2F2"/>
      </a:lt2>
      <a:accent1>
        <a:srgbClr val="41BF78"/>
      </a:accent1>
      <a:accent2>
        <a:srgbClr val="3C90F1"/>
      </a:accent2>
      <a:accent3>
        <a:srgbClr val="DCF162"/>
      </a:accent3>
      <a:accent4>
        <a:srgbClr val="F2645A"/>
      </a:accent4>
      <a:accent5>
        <a:srgbClr val="F2BE5D"/>
      </a:accent5>
      <a:accent6>
        <a:srgbClr val="8330C0"/>
      </a:accent6>
      <a:hlink>
        <a:srgbClr val="0563C1"/>
      </a:hlink>
      <a:folHlink>
        <a:srgbClr val="8A8B8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mKyTran.com PowerPoint Shortcuts for Marketing Managers" id="{5D9D76DA-6975-7942-98FA-2A55C901EE8E}" vid="{166371C1-7A58-2B48-9320-9366944764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12264</TotalTime>
  <Words>380</Words>
  <Application>Microsoft Macintosh PowerPoint</Application>
  <PresentationFormat>On-screen Show (16:9)</PresentationFormat>
  <Paragraphs>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 Theme</vt:lpstr>
      <vt:lpstr>Top 14 PowerPoint Productivity Shortcuts for Marketing Managers</vt:lpstr>
      <vt:lpstr>Duplicate slide: Control + Shift + D or Command + Shift + D</vt:lpstr>
      <vt:lpstr>Select Multiple Objects: Shift + Mouse Click or Shift + Mouse Click</vt:lpstr>
      <vt:lpstr>Copy and Paste Fast: Control + Mouse Click</vt:lpstr>
      <vt:lpstr>Duplicate Objects: Control + D or Command + D</vt:lpstr>
      <vt:lpstr>Copy and Past Formatting: Control + Shift + C/V or Command + Shift + C/V</vt:lpstr>
      <vt:lpstr>Move Object Straight: Shift + Mouse Click </vt:lpstr>
      <vt:lpstr>Draw a Straight Line: Line + Shift </vt:lpstr>
      <vt:lpstr>Group Objects: Control + (Shift) + G or Command + Option (Shift) + G </vt:lpstr>
      <vt:lpstr>Align Text: Control + L/R/E </vt:lpstr>
      <vt:lpstr>Make Text Bigger/Smaller: Control + Shift + &lt;/&gt; or Command + Shift + &lt;/&gt; </vt:lpstr>
      <vt:lpstr>Enter Slide Sorter View: Alt + V + D or Command + 2</vt:lpstr>
      <vt:lpstr>Draw a Perfect Circle or Square: Hold Shift when drawing </vt:lpstr>
      <vt:lpstr>Jump to specific slide number: (Number) + Enter</vt:lpstr>
      <vt:lpstr>Make Screen Black or White: B/W Key </vt:lpstr>
      <vt:lpstr>Good Luck!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Tran</dc:creator>
  <cp:keywords/>
  <dc:description/>
  <cp:lastModifiedBy>Tom Tran</cp:lastModifiedBy>
  <cp:revision>3</cp:revision>
  <dcterms:created xsi:type="dcterms:W3CDTF">2022-11-12T13:16:14Z</dcterms:created>
  <dcterms:modified xsi:type="dcterms:W3CDTF">2023-02-23T02:44:07Z</dcterms:modified>
  <cp:category/>
</cp:coreProperties>
</file>