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b" ContentType="application/vnd.ms-excel.sheet.binary.macroEnabled.12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charts/chart1.xml" ContentType="application/vnd.openxmlformats-officedocument.drawingml.chart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charts/chart2.xml" ContentType="application/vnd.openxmlformats-officedocument.drawingml.chart+xml"/>
  <Override PartName="/ppt/tags/tag47.xml" ContentType="application/vnd.openxmlformats-officedocument.presentationml.tags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71" r:id="rId2"/>
    <p:sldId id="272" r:id="rId3"/>
    <p:sldId id="277" r:id="rId4"/>
  </p:sldIdLst>
  <p:sldSz cx="12192000" cy="6858000"/>
  <p:notesSz cx="6858000" cy="9144000"/>
  <p:custDataLst>
    <p:tags r:id="rId5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Main" id="{F11C5331-2286-CD4C-B613-EFEAE6906E37}">
          <p14:sldIdLst>
            <p14:sldId id="271"/>
            <p14:sldId id="272"/>
            <p14:sldId id="277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277736-4AC0-D445-AE91-C630F9590FC5}" v="10868" dt="2023-03-06T12:44:06.30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290"/>
    <p:restoredTop sz="96271"/>
  </p:normalViewPr>
  <p:slideViewPr>
    <p:cSldViewPr snapToGrid="0">
      <p:cViewPr varScale="1">
        <p:scale>
          <a:sx n="122" d="100"/>
          <a:sy n="122" d="100"/>
        </p:scale>
        <p:origin x="728" y="19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tags" Target="tags/tag1.xml"/><Relationship Id="rId10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.xlsb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Binary_Worksheet1.xlsb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7.4798619102416572E-3"/>
          <c:y val="7.6798269334775557E-2"/>
          <c:w val="0.98504027617951673"/>
          <c:h val="0.89507842076798272"/>
        </c:manualLayout>
      </c:layout>
      <c:barChart>
        <c:barDir val="col"/>
        <c:grouping val="stack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</c:spPr>
          <c:invertIfNegative val="0"/>
          <c:dPt>
            <c:idx val="2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</c:spPr>
            <c:extLst>
              <c:ext xmlns:c16="http://schemas.microsoft.com/office/drawing/2014/chart" uri="{C3380CC4-5D6E-409C-BE32-E72D297353CC}">
                <c16:uniqueId val="{00000000-A665-634E-AD7B-0E14FA4E990B}"/>
              </c:ext>
            </c:extLst>
          </c:dPt>
          <c:dLbls>
            <c:dLbl>
              <c:idx val="0"/>
              <c:layout>
                <c:manualLayout>
                  <c:x val="0"/>
                  <c:y val="-9.2482422931314229E-2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200" kern="12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Open Sans"/>
                      <a:cs typeface="Calibri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1-A665-634E-AD7B-0E14FA4E990B}"/>
                </c:ext>
              </c:extLst>
            </c:dLbl>
            <c:dLbl>
              <c:idx val="1"/>
              <c:layout>
                <c:manualLayout>
                  <c:x val="0"/>
                  <c:y val="-9.3023255813953487E-2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200" kern="12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Open Sans"/>
                      <a:cs typeface="Calibri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2-A665-634E-AD7B-0E14FA4E990B}"/>
                </c:ext>
              </c:extLst>
            </c:dLbl>
            <c:dLbl>
              <c:idx val="2"/>
              <c:layout>
                <c:manualLayout>
                  <c:x val="0"/>
                  <c:y val="-0.48620876149269876"/>
                </c:manualLayout>
              </c:layout>
              <c:numFmt formatCode="#,##0;&quot;-&quot;#,##0" sourceLinked="0"/>
              <c:spPr>
                <a:noFill/>
                <a:ln>
                  <a:noFill/>
                </a:ln>
              </c:spPr>
              <c:txPr>
                <a:bodyPr wrap="none"/>
                <a:lstStyle/>
                <a:p>
                  <a:pPr>
                    <a:defRPr sz="1200" kern="12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Open Sans"/>
                      <a:cs typeface="Calibri"/>
                    </a:defRPr>
                  </a:pPr>
                  <a:endParaRPr lang="en-US"/>
                </a:p>
              </c:txPr>
              <c:dLblPos val="ct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pPr xmlns:c15="http://schemas.microsoft.com/office/drawing/2012/chart">
                    <a:prstGeom prst="rect">
                      <a:avLst/>
                    </a:prstGeom>
                  </c15:spPr>
                </c:ext>
                <c:ext xmlns:c16="http://schemas.microsoft.com/office/drawing/2014/chart" uri="{C3380CC4-5D6E-409C-BE32-E72D297353CC}">
                  <c16:uniqueId val="{00000000-A665-634E-AD7B-0E14FA4E990B}"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val>
            <c:numRef>
              <c:f>Sheet1!$A$1:$C$1</c:f>
              <c:numCache>
                <c:formatCode>General</c:formatCode>
                <c:ptCount val="3"/>
                <c:pt idx="0">
                  <c:v>1748</c:v>
                </c:pt>
                <c:pt idx="1">
                  <c:v>1758</c:v>
                </c:pt>
                <c:pt idx="2">
                  <c:v>14476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665-634E-AD7B-0E14FA4E990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100"/>
        <c:axId val="1388844736"/>
        <c:axId val="1"/>
      </c:barChart>
      <c:catAx>
        <c:axId val="1388844736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cmpd="sng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14476"/>
          <c:min val="0"/>
        </c:scaling>
        <c:delete val="1"/>
        <c:axPos val="l"/>
        <c:numFmt formatCode="General" sourceLinked="1"/>
        <c:majorTickMark val="out"/>
        <c:minorTickMark val="none"/>
        <c:tickLblPos val="nextTo"/>
        <c:crossAx val="1388844736"/>
        <c:crosses val="min"/>
        <c:crossBetween val="between"/>
      </c:valAx>
    </c:plotArea>
    <c:plotVisOnly val="0"/>
    <c:dispBlanksAs val="gap"/>
    <c:showDLblsOverMax val="1"/>
  </c:chart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4933516735442457E-2"/>
          <c:y val="2.9850746268656716E-2"/>
          <c:w val="0.94711905853583978"/>
          <c:h val="0.94029850746268662"/>
        </c:manualLayout>
      </c:layout>
      <c:areaChart>
        <c:grouping val="stacked"/>
        <c:varyColors val="0"/>
        <c:ser>
          <c:idx val="0"/>
          <c:order val="0"/>
          <c:spPr>
            <a:solidFill>
              <a:srgbClr val="C0C0C0"/>
            </a:solidFill>
            <a:ln>
              <a:noFill/>
            </a:ln>
          </c:spPr>
          <c:val>
            <c:numRef>
              <c:f>Sheet1!$A$1:$X$1</c:f>
              <c:numCache>
                <c:formatCode>General</c:formatCode>
                <c:ptCount val="24"/>
                <c:pt idx="0">
                  <c:v>5</c:v>
                </c:pt>
                <c:pt idx="1">
                  <c:v>9</c:v>
                </c:pt>
                <c:pt idx="2">
                  <c:v>6</c:v>
                </c:pt>
                <c:pt idx="3">
                  <c:v>23</c:v>
                </c:pt>
                <c:pt idx="4">
                  <c:v>30</c:v>
                </c:pt>
                <c:pt idx="5">
                  <c:v>70</c:v>
                </c:pt>
                <c:pt idx="6">
                  <c:v>128</c:v>
                </c:pt>
                <c:pt idx="7">
                  <c:v>106</c:v>
                </c:pt>
                <c:pt idx="8">
                  <c:v>131</c:v>
                </c:pt>
                <c:pt idx="9">
                  <c:v>324</c:v>
                </c:pt>
                <c:pt idx="10">
                  <c:v>361</c:v>
                </c:pt>
                <c:pt idx="11">
                  <c:v>172</c:v>
                </c:pt>
                <c:pt idx="12">
                  <c:v>57</c:v>
                </c:pt>
                <c:pt idx="13">
                  <c:v>37</c:v>
                </c:pt>
                <c:pt idx="14">
                  <c:v>31</c:v>
                </c:pt>
                <c:pt idx="15">
                  <c:v>33</c:v>
                </c:pt>
                <c:pt idx="16">
                  <c:v>25</c:v>
                </c:pt>
                <c:pt idx="17">
                  <c:v>20</c:v>
                </c:pt>
                <c:pt idx="18">
                  <c:v>18</c:v>
                </c:pt>
                <c:pt idx="19">
                  <c:v>32</c:v>
                </c:pt>
                <c:pt idx="20">
                  <c:v>28</c:v>
                </c:pt>
                <c:pt idx="21">
                  <c:v>48</c:v>
                </c:pt>
                <c:pt idx="22">
                  <c:v>19</c:v>
                </c:pt>
                <c:pt idx="23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91E-E845-86A8-BEEA48993FB7}"/>
            </c:ext>
          </c:extLst>
        </c:ser>
        <c:ser>
          <c:idx val="1"/>
          <c:order val="1"/>
          <c:spPr>
            <a:solidFill>
              <a:schemeClr val="accent1"/>
            </a:solidFill>
            <a:ln>
              <a:noFill/>
            </a:ln>
          </c:spPr>
          <c:val>
            <c:numRef>
              <c:f>Sheet1!$A$2:$X$2</c:f>
              <c:numCache>
                <c:formatCode>General</c:formatCode>
                <c:ptCount val="24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0</c:v>
                </c:pt>
                <c:pt idx="4">
                  <c:v>1</c:v>
                </c:pt>
                <c:pt idx="5">
                  <c:v>81</c:v>
                </c:pt>
                <c:pt idx="6">
                  <c:v>132</c:v>
                </c:pt>
                <c:pt idx="7">
                  <c:v>287</c:v>
                </c:pt>
                <c:pt idx="8">
                  <c:v>114</c:v>
                </c:pt>
                <c:pt idx="9">
                  <c:v>83</c:v>
                </c:pt>
                <c:pt idx="10">
                  <c:v>42</c:v>
                </c:pt>
                <c:pt idx="11">
                  <c:v>32</c:v>
                </c:pt>
                <c:pt idx="12">
                  <c:v>48</c:v>
                </c:pt>
                <c:pt idx="13">
                  <c:v>49</c:v>
                </c:pt>
                <c:pt idx="14">
                  <c:v>209</c:v>
                </c:pt>
                <c:pt idx="15">
                  <c:v>134</c:v>
                </c:pt>
                <c:pt idx="16">
                  <c:v>164</c:v>
                </c:pt>
                <c:pt idx="17">
                  <c:v>276</c:v>
                </c:pt>
                <c:pt idx="18">
                  <c:v>53</c:v>
                </c:pt>
                <c:pt idx="19">
                  <c:v>33</c:v>
                </c:pt>
                <c:pt idx="20">
                  <c:v>18</c:v>
                </c:pt>
                <c:pt idx="21">
                  <c:v>2</c:v>
                </c:pt>
                <c:pt idx="22">
                  <c:v>0</c:v>
                </c:pt>
                <c:pt idx="23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91E-E845-86A8-BEEA48993FB7}"/>
            </c:ext>
          </c:extLst>
        </c:ser>
        <c:ser>
          <c:idx val="2"/>
          <c:order val="2"/>
          <c:spPr>
            <a:solidFill>
              <a:schemeClr val="accent4"/>
            </a:solidFill>
            <a:ln>
              <a:noFill/>
            </a:ln>
          </c:spPr>
          <c:val>
            <c:numRef>
              <c:f>Sheet1!$A$3:$X$3</c:f>
              <c:numCache>
                <c:formatCode>General</c:formatCode>
                <c:ptCount val="24"/>
                <c:pt idx="0">
                  <c:v>1</c:v>
                </c:pt>
                <c:pt idx="1">
                  <c:v>12</c:v>
                </c:pt>
                <c:pt idx="2">
                  <c:v>11</c:v>
                </c:pt>
                <c:pt idx="3">
                  <c:v>359</c:v>
                </c:pt>
                <c:pt idx="4">
                  <c:v>828</c:v>
                </c:pt>
                <c:pt idx="5">
                  <c:v>788</c:v>
                </c:pt>
                <c:pt idx="6">
                  <c:v>503</c:v>
                </c:pt>
                <c:pt idx="7">
                  <c:v>844</c:v>
                </c:pt>
                <c:pt idx="8">
                  <c:v>1725</c:v>
                </c:pt>
                <c:pt idx="9">
                  <c:v>2761</c:v>
                </c:pt>
                <c:pt idx="10">
                  <c:v>2120</c:v>
                </c:pt>
                <c:pt idx="11">
                  <c:v>1205</c:v>
                </c:pt>
                <c:pt idx="12">
                  <c:v>477</c:v>
                </c:pt>
                <c:pt idx="13">
                  <c:v>508</c:v>
                </c:pt>
                <c:pt idx="14">
                  <c:v>802</c:v>
                </c:pt>
                <c:pt idx="15">
                  <c:v>382</c:v>
                </c:pt>
                <c:pt idx="16">
                  <c:v>483</c:v>
                </c:pt>
                <c:pt idx="17">
                  <c:v>189</c:v>
                </c:pt>
                <c:pt idx="18">
                  <c:v>128</c:v>
                </c:pt>
                <c:pt idx="19">
                  <c:v>178</c:v>
                </c:pt>
                <c:pt idx="20">
                  <c:v>91</c:v>
                </c:pt>
                <c:pt idx="21">
                  <c:v>42</c:v>
                </c:pt>
                <c:pt idx="22">
                  <c:v>24</c:v>
                </c:pt>
                <c:pt idx="23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91E-E845-86A8-BEEA48993FB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15814048"/>
        <c:axId val="1"/>
      </c:areaChart>
      <c:catAx>
        <c:axId val="2015814048"/>
        <c:scaling>
          <c:orientation val="minMax"/>
        </c:scaling>
        <c:delete val="0"/>
        <c:axPos val="b"/>
        <c:majorGridlines>
          <c:spPr>
            <a:ln>
              <a:noFill/>
            </a:ln>
          </c:spPr>
        </c:majorGridlines>
        <c:majorTickMark val="none"/>
        <c:minorTickMark val="none"/>
        <c:tickLblPos val="none"/>
        <c:spPr>
          <a:ln w="9525" cmpd="sng" algn="ctr">
            <a:solidFill>
              <a:schemeClr val="tx1"/>
            </a:solidFill>
            <a:prstDash val="solid"/>
          </a:ln>
        </c:spPr>
        <c:crossAx val="1"/>
        <c:crosses val="min"/>
        <c:auto val="0"/>
        <c:lblAlgn val="ctr"/>
        <c:lblOffset val="100"/>
        <c:noMultiLvlLbl val="0"/>
      </c:catAx>
      <c:valAx>
        <c:axId val="1"/>
        <c:scaling>
          <c:orientation val="minMax"/>
          <c:max val="3200"/>
          <c:min val="0"/>
        </c:scaling>
        <c:delete val="0"/>
        <c:axPos val="l"/>
        <c:majorGridlines>
          <c:spPr>
            <a:ln>
              <a:noFill/>
            </a:ln>
          </c:spPr>
        </c:majorGridlines>
        <c:numFmt formatCode="#,##0;&quot;-&quot;#,##0" sourceLinked="0"/>
        <c:majorTickMark val="out"/>
        <c:minorTickMark val="none"/>
        <c:tickLblPos val="nextTo"/>
        <c:spPr>
          <a:ln w="9525" cmpd="sng" algn="ctr">
            <a:solidFill>
              <a:schemeClr val="tx1"/>
            </a:solidFill>
            <a:prstDash val="solid"/>
          </a:ln>
        </c:spPr>
        <c:txPr>
          <a:bodyPr wrap="none"/>
          <a:lstStyle/>
          <a:p>
            <a:pPr>
              <a:defRPr sz="1000" kern="120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Open Sans"/>
                <a:cs typeface="Calibri"/>
              </a:defRPr>
            </a:pPr>
            <a:endParaRPr lang="en-US"/>
          </a:p>
        </c:txPr>
        <c:crossAx val="2015814048"/>
        <c:crosses val="min"/>
        <c:crossBetween val="midCat"/>
        <c:majorUnit val="400"/>
      </c:valAx>
    </c:plotArea>
    <c:plotVisOnly val="0"/>
    <c:dispBlanksAs val="zero"/>
    <c:showDLblsOverMax val="1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Singl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407E70-A5AC-A025-8F94-289A5D47E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9" y="868873"/>
            <a:ext cx="10871199" cy="877865"/>
          </a:xfrm>
        </p:spPr>
        <p:txBody>
          <a:bodyPr anchor="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36B878-60B5-3D49-B60F-68E271A70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D764A5-B53F-A5AE-37BA-32E6BEB2C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FDEE8-12FB-0B43-A85B-09F34E13CCB9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1358F4CB-FD93-2FDD-9386-5923F9A6D1C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0400" y="431800"/>
            <a:ext cx="6989233" cy="34881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867" b="0" cap="all" spc="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Eyebrow identification, CALIBRI, 14PT REGULAR</a:t>
            </a:r>
          </a:p>
        </p:txBody>
      </p:sp>
      <p:sp>
        <p:nvSpPr>
          <p:cNvPr id="12" name="Text Placeholder 19">
            <a:extLst>
              <a:ext uri="{FF2B5EF4-FFF2-40B4-BE49-F238E27FC236}">
                <a16:creationId xmlns:a16="http://schemas.microsoft.com/office/drawing/2014/main" id="{19032D60-BCE5-02F8-593E-10FCE116202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0397" y="6074815"/>
            <a:ext cx="10871200" cy="248285"/>
          </a:xfrm>
        </p:spPr>
        <p:txBody>
          <a:bodyPr anchor="ctr">
            <a:normAutofit/>
          </a:bodyPr>
          <a:lstStyle>
            <a:lvl1pPr marL="0" indent="0">
              <a:buNone/>
              <a:defRPr sz="1067" i="1"/>
            </a:lvl1pPr>
          </a:lstStyle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Source: 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3463F800-DD38-D0C2-2545-1191E66AA8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320008" y="6323100"/>
            <a:ext cx="18129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86E23E9-316C-454C-AAB9-416670C598EE}" type="datetimeFigureOut">
              <a:rPr lang="en-US" smtClean="0"/>
              <a:t>3/7/23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82119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217869F6-EB48-FEF5-BF39-E3516A4C688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0400" y="431800"/>
            <a:ext cx="6989233" cy="34881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867" b="0" cap="all" spc="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Eyebrow identification, CALIBRI, 14PT REGULAR</a:t>
            </a:r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585A0013-757B-F0D6-F57C-198529724BF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>
            <a:extLst>
              <a:ext uri="{FF2B5EF4-FFF2-40B4-BE49-F238E27FC236}">
                <a16:creationId xmlns:a16="http://schemas.microsoft.com/office/drawing/2014/main" id="{A179C655-8516-FFF3-5246-79641296B6BB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652FDEE8-12FB-0B43-A85B-09F34E13CCB9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Date Placeholder 3">
            <a:extLst>
              <a:ext uri="{FF2B5EF4-FFF2-40B4-BE49-F238E27FC236}">
                <a16:creationId xmlns:a16="http://schemas.microsoft.com/office/drawing/2014/main" id="{1DE94D71-76B3-7C58-A480-C30506AEA51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320008" y="6323100"/>
            <a:ext cx="18129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86E23E9-316C-454C-AAB9-416670C598EE}" type="datetimeFigureOut">
              <a:rPr lang="en-US" smtClean="0"/>
              <a:t>3/7/23</a:t>
            </a:fld>
            <a:endParaRPr lang="en-US"/>
          </a:p>
        </p:txBody>
      </p:sp>
      <p:sp>
        <p:nvSpPr>
          <p:cNvPr id="22" name="Title 1">
            <a:extLst>
              <a:ext uri="{FF2B5EF4-FFF2-40B4-BE49-F238E27FC236}">
                <a16:creationId xmlns:a16="http://schemas.microsoft.com/office/drawing/2014/main" id="{A8EE4238-05A2-4F02-9920-508E851938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9" y="868873"/>
            <a:ext cx="10871199" cy="877865"/>
          </a:xfrm>
        </p:spPr>
        <p:txBody>
          <a:bodyPr anchor="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C66CEB-F582-71A9-EB8D-AAB6467F33A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60400" y="6165103"/>
            <a:ext cx="10871200" cy="248285"/>
          </a:xfrm>
        </p:spPr>
        <p:txBody>
          <a:bodyPr anchor="ctr">
            <a:normAutofit/>
          </a:bodyPr>
          <a:lstStyle>
            <a:lvl1pPr marL="0" indent="0">
              <a:buNone/>
              <a:defRPr sz="1067" i="1"/>
            </a:lvl1pPr>
          </a:lstStyle>
          <a:p>
            <a:pPr lvl="0"/>
            <a:r>
              <a:rPr lang="en-US"/>
              <a:t>Source: </a:t>
            </a:r>
          </a:p>
        </p:txBody>
      </p:sp>
    </p:spTree>
    <p:extLst>
      <p:ext uri="{BB962C8B-B14F-4D97-AF65-F5344CB8AC3E}">
        <p14:creationId xmlns:p14="http://schemas.microsoft.com/office/powerpoint/2010/main" val="11045556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ackground pattern&#10;&#10;Description automatically generated">
            <a:extLst>
              <a:ext uri="{FF2B5EF4-FFF2-40B4-BE49-F238E27FC236}">
                <a16:creationId xmlns:a16="http://schemas.microsoft.com/office/drawing/2014/main" id="{165FC7A6-F5CF-203A-5A74-84CB0EC62A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1"/>
            <a:ext cx="12192000" cy="6858001"/>
          </a:xfrm>
          <a:prstGeom prst="rect">
            <a:avLst/>
          </a:prstGeom>
        </p:spPr>
      </p:pic>
      <p:sp>
        <p:nvSpPr>
          <p:cNvPr id="2" name="Footer Placeholder 14">
            <a:extLst>
              <a:ext uri="{FF2B5EF4-FFF2-40B4-BE49-F238E27FC236}">
                <a16:creationId xmlns:a16="http://schemas.microsoft.com/office/drawing/2014/main" id="{D4C4E700-6855-02DA-ADB3-62289B30B89A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>
          <a:xfrm>
            <a:off x="660400" y="6323100"/>
            <a:ext cx="3231661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en-US"/>
          </a:p>
        </p:txBody>
      </p:sp>
      <p:sp>
        <p:nvSpPr>
          <p:cNvPr id="3" name="Slide Number Placeholder 15">
            <a:extLst>
              <a:ext uri="{FF2B5EF4-FFF2-40B4-BE49-F238E27FC236}">
                <a16:creationId xmlns:a16="http://schemas.microsoft.com/office/drawing/2014/main" id="{33C2FBB4-5285-2290-1861-DF147B4D97C2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>
          <a:xfrm>
            <a:off x="10640751" y="6323100"/>
            <a:ext cx="890847" cy="36512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652FDEE8-12FB-0B43-A85B-09F34E13CCB9}" type="slidenum">
              <a:rPr lang="en-US" smtClean="0"/>
              <a:t>‹#›</a:t>
            </a:fld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EF6D108-A7E5-ED77-29BB-BA43AD671F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320008" y="6323100"/>
            <a:ext cx="18129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A86E23E9-316C-454C-AAB9-416670C598EE}" type="datetimeFigureOut">
              <a:rPr lang="en-US" smtClean="0"/>
              <a:t>3/7/23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E1A4B0B1-74B3-8425-6A43-9AD5920B8CD5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660400" y="2905124"/>
            <a:ext cx="10871197" cy="1047749"/>
          </a:xfrm>
        </p:spPr>
        <p:txBody>
          <a:bodyPr anchor="ctr">
            <a:normAutofit/>
          </a:bodyPr>
          <a:lstStyle>
            <a:lvl1pPr marL="0" indent="0">
              <a:buNone/>
              <a:defRPr sz="5333">
                <a:solidFill>
                  <a:schemeClr val="bg1"/>
                </a:solidFill>
                <a:latin typeface="Georgia" panose="02040502050405020303" pitchFamily="18" charset="0"/>
                <a:cs typeface="Geeza Pro" panose="02000400000000000000" pitchFamily="2" charset="-78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629838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Background pattern&#10;&#10;Description automatically generated">
            <a:extLst>
              <a:ext uri="{FF2B5EF4-FFF2-40B4-BE49-F238E27FC236}">
                <a16:creationId xmlns:a16="http://schemas.microsoft.com/office/drawing/2014/main" id="{1EB7CA84-AEC3-CA16-5B9F-2BC6295787E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1997" cy="6858000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780AEB0A-647B-9A88-3247-CD9E960A02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9" y="2757477"/>
            <a:ext cx="10871199" cy="1473864"/>
          </a:xfrm>
        </p:spPr>
        <p:txBody>
          <a:bodyPr>
            <a:noAutofit/>
          </a:bodyPr>
          <a:lstStyle>
            <a:lvl1pPr algn="l">
              <a:defRPr sz="5333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98385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6FE09E-92C9-7571-8AA2-90615EFEE2E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242" y="3208817"/>
            <a:ext cx="10871199" cy="671523"/>
          </a:xfrm>
        </p:spPr>
        <p:txBody>
          <a:bodyPr>
            <a:noAutofit/>
          </a:bodyPr>
          <a:lstStyle>
            <a:lvl1pPr>
              <a:defRPr sz="48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0F13C849-1EC8-DBE0-5884-76CF2B42ECBB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 bwMode="gray">
          <a:xfrm>
            <a:off x="670560" y="2331720"/>
            <a:ext cx="10850880" cy="640080"/>
          </a:xfrm>
          <a:prstGeom prst="rect">
            <a:avLst/>
          </a:prstGeom>
        </p:spPr>
        <p:txBody>
          <a:bodyPr rIns="0" bIns="0" anchor="b"/>
          <a:lstStyle>
            <a:lvl1pPr marL="0" indent="0">
              <a:lnSpc>
                <a:spcPct val="100000"/>
              </a:lnSpc>
              <a:buNone/>
              <a:defRPr sz="2400" b="1" cap="all" spc="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Calibri" panose="020F0502020204030204" pitchFamily="34" charset="0"/>
              </a:defRPr>
            </a:lvl1pPr>
            <a:lvl2pPr marL="609585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18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691648B-3A0B-191F-305F-ED3452DA6D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BADCEA8-9CC7-CB3F-0BE9-488C61C437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FDEE8-12FB-0B43-A85B-09F34E13CCB9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Date Placeholder 3">
            <a:extLst>
              <a:ext uri="{FF2B5EF4-FFF2-40B4-BE49-F238E27FC236}">
                <a16:creationId xmlns:a16="http://schemas.microsoft.com/office/drawing/2014/main" id="{AA0EBB8F-65FA-C262-A973-57A9EA97E71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320008" y="6323100"/>
            <a:ext cx="18129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86E23E9-316C-454C-AAB9-416670C598EE}" type="datetimeFigureOut">
              <a:rPr lang="en-US" smtClean="0"/>
              <a:t>3/7/23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0550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ingl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407E70-A5AC-A025-8F94-289A5D47E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9" y="868873"/>
            <a:ext cx="10871199" cy="877865"/>
          </a:xfrm>
        </p:spPr>
        <p:txBody>
          <a:bodyPr anchor="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36B878-60B5-3D49-B60F-68E271A70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D764A5-B53F-A5AE-37BA-32E6BEB2C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FDEE8-12FB-0B43-A85B-09F34E13CCB9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1358F4CB-FD93-2FDD-9386-5923F9A6D1C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0400" y="431800"/>
            <a:ext cx="6989233" cy="34881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867" b="0" cap="all" spc="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Eyebrow identification, CALIBRI, 14PT REGULAR</a:t>
            </a:r>
          </a:p>
        </p:txBody>
      </p:sp>
      <p:sp>
        <p:nvSpPr>
          <p:cNvPr id="8" name="Chart Placeholder 7">
            <a:extLst>
              <a:ext uri="{FF2B5EF4-FFF2-40B4-BE49-F238E27FC236}">
                <a16:creationId xmlns:a16="http://schemas.microsoft.com/office/drawing/2014/main" id="{A9D23A25-1639-CEEC-E4CD-A57D4D077F36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660402" y="2497015"/>
            <a:ext cx="10871196" cy="3492111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12" name="Text Placeholder 19">
            <a:extLst>
              <a:ext uri="{FF2B5EF4-FFF2-40B4-BE49-F238E27FC236}">
                <a16:creationId xmlns:a16="http://schemas.microsoft.com/office/drawing/2014/main" id="{19032D60-BCE5-02F8-593E-10FCE116202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0397" y="6074815"/>
            <a:ext cx="10871200" cy="248285"/>
          </a:xfrm>
        </p:spPr>
        <p:txBody>
          <a:bodyPr anchor="ctr">
            <a:normAutofit/>
          </a:bodyPr>
          <a:lstStyle>
            <a:lvl1pPr marL="0" indent="0">
              <a:buNone/>
              <a:defRPr sz="1067" i="1"/>
            </a:lvl1pPr>
          </a:lstStyle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Source: 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3463F800-DD38-D0C2-2545-1191E66AA8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320008" y="6323100"/>
            <a:ext cx="18129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86E23E9-316C-454C-AAB9-416670C598EE}" type="datetimeFigureOut">
              <a:rPr lang="en-US" smtClean="0"/>
              <a:t>3/7/23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245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Single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407E70-A5AC-A025-8F94-289A5D47E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9" y="868873"/>
            <a:ext cx="10871199" cy="877865"/>
          </a:xfrm>
        </p:spPr>
        <p:txBody>
          <a:bodyPr anchor="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B36B878-60B5-3D49-B60F-68E271A703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9D764A5-B53F-A5AE-37BA-32E6BEB2C2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FDEE8-12FB-0B43-A85B-09F34E13CCB9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1358F4CB-FD93-2FDD-9386-5923F9A6D1C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660400" y="431800"/>
            <a:ext cx="6989233" cy="348813"/>
          </a:xfrm>
          <a:prstGeom prst="rect">
            <a:avLst/>
          </a:prstGeom>
        </p:spPr>
        <p:txBody>
          <a:bodyPr anchor="ctr">
            <a:noAutofit/>
          </a:bodyPr>
          <a:lstStyle>
            <a:lvl1pPr marL="0" indent="0">
              <a:buNone/>
              <a:defRPr sz="1867" b="0" cap="all" spc="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</a:defRPr>
            </a:lvl1pPr>
            <a:lvl2pPr marL="0" indent="0">
              <a:buNone/>
              <a:defRPr/>
            </a:lvl2pPr>
          </a:lstStyle>
          <a:p>
            <a:pPr lvl="0"/>
            <a:r>
              <a:rPr lang="en-US"/>
              <a:t>Eyebrow identification, CALIBRI, 14PT REGULAR</a:t>
            </a:r>
          </a:p>
        </p:txBody>
      </p:sp>
      <p:sp>
        <p:nvSpPr>
          <p:cNvPr id="8" name="Chart Placeholder 7">
            <a:extLst>
              <a:ext uri="{FF2B5EF4-FFF2-40B4-BE49-F238E27FC236}">
                <a16:creationId xmlns:a16="http://schemas.microsoft.com/office/drawing/2014/main" id="{A9D23A25-1639-CEEC-E4CD-A57D4D077F36}"/>
              </a:ext>
            </a:extLst>
          </p:cNvPr>
          <p:cNvSpPr>
            <a:spLocks noGrp="1"/>
          </p:cNvSpPr>
          <p:nvPr>
            <p:ph type="chart" sz="quarter" idx="15"/>
          </p:nvPr>
        </p:nvSpPr>
        <p:spPr>
          <a:xfrm>
            <a:off x="660402" y="2497015"/>
            <a:ext cx="5292164" cy="3492111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US" dirty="0"/>
          </a:p>
        </p:txBody>
      </p:sp>
      <p:sp>
        <p:nvSpPr>
          <p:cNvPr id="12" name="Text Placeholder 19">
            <a:extLst>
              <a:ext uri="{FF2B5EF4-FFF2-40B4-BE49-F238E27FC236}">
                <a16:creationId xmlns:a16="http://schemas.microsoft.com/office/drawing/2014/main" id="{19032D60-BCE5-02F8-593E-10FCE1162029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60397" y="6074815"/>
            <a:ext cx="10871200" cy="248285"/>
          </a:xfrm>
        </p:spPr>
        <p:txBody>
          <a:bodyPr anchor="ctr">
            <a:normAutofit/>
          </a:bodyPr>
          <a:lstStyle>
            <a:lvl1pPr marL="0" indent="0">
              <a:buNone/>
              <a:defRPr sz="1067" i="1"/>
            </a:lvl1pPr>
          </a:lstStyle>
          <a:p>
            <a:pPr marL="0" marR="0" lvl="0" indent="0" algn="l" defTabSz="914377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/>
              <a:t>Source: </a:t>
            </a:r>
          </a:p>
        </p:txBody>
      </p:sp>
      <p:sp>
        <p:nvSpPr>
          <p:cNvPr id="13" name="Date Placeholder 3">
            <a:extLst>
              <a:ext uri="{FF2B5EF4-FFF2-40B4-BE49-F238E27FC236}">
                <a16:creationId xmlns:a16="http://schemas.microsoft.com/office/drawing/2014/main" id="{3463F800-DD38-D0C2-2545-1191E66AA80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9320008" y="6323100"/>
            <a:ext cx="18129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86E23E9-316C-454C-AAB9-416670C598EE}" type="datetimeFigureOut">
              <a:rPr lang="en-US" smtClean="0"/>
              <a:t>3/7/23</a:t>
            </a:fld>
            <a:endParaRPr lang="en-US"/>
          </a:p>
        </p:txBody>
      </p:sp>
      <p:sp>
        <p:nvSpPr>
          <p:cNvPr id="21" name="Chart Placeholder 7">
            <a:extLst>
              <a:ext uri="{FF2B5EF4-FFF2-40B4-BE49-F238E27FC236}">
                <a16:creationId xmlns:a16="http://schemas.microsoft.com/office/drawing/2014/main" id="{7035B808-2377-011B-9F25-B7983CC53472}"/>
              </a:ext>
            </a:extLst>
          </p:cNvPr>
          <p:cNvSpPr>
            <a:spLocks noGrp="1"/>
          </p:cNvSpPr>
          <p:nvPr>
            <p:ph type="chart" sz="quarter" idx="19"/>
          </p:nvPr>
        </p:nvSpPr>
        <p:spPr>
          <a:xfrm>
            <a:off x="6239434" y="2497015"/>
            <a:ext cx="5292164" cy="3492111"/>
          </a:xfrm>
        </p:spPr>
        <p:txBody>
          <a:bodyPr/>
          <a:lstStyle/>
          <a:p>
            <a:r>
              <a:rPr lang="en-US"/>
              <a:t>Click icon to add chart</a:t>
            </a:r>
            <a:endParaRPr lang="en-US" dirty="0"/>
          </a:p>
        </p:txBody>
      </p: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2DA21F66-297A-D982-FD03-9CD5D4D7AA90}"/>
              </a:ext>
            </a:extLst>
          </p:cNvPr>
          <p:cNvCxnSpPr/>
          <p:nvPr/>
        </p:nvCxnSpPr>
        <p:spPr>
          <a:xfrm>
            <a:off x="6095997" y="2497015"/>
            <a:ext cx="0" cy="3492111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30762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26214C-BB10-FEB8-BB05-38EA6BE7E3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25F3AC-433D-A157-A15B-6987CAE301D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03E134-0D19-B261-F4F7-B936183AE8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6E23E9-316C-454C-AAB9-416670C598EE}" type="datetimeFigureOut">
              <a:rPr lang="en-US" smtClean="0"/>
              <a:t>3/7/23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35C0DC5-28E3-631D-A78A-4808F249AE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76325EB-2AF6-FF05-0B6D-0C35A74662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2FDEE8-12FB-0B43-A85B-09F34E13CCB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41760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oleObject" Target="../embeddings/oleObject1.bin"/><Relationship Id="rId5" Type="http://schemas.openxmlformats.org/officeDocument/2006/relationships/slideLayout" Target="../slideLayouts/slideLayout5.xml"/><Relationship Id="rId10" Type="http://schemas.openxmlformats.org/officeDocument/2006/relationships/tags" Target="../tags/tag2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20008" y="6323100"/>
            <a:ext cx="18129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A86E23E9-316C-454C-AAB9-416670C598EE}" type="datetimeFigureOut">
              <a:rPr lang="en-US" smtClean="0"/>
              <a:t>3/7/23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60400" y="6323100"/>
            <a:ext cx="3231661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40751" y="6323100"/>
            <a:ext cx="89084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652FDEE8-12FB-0B43-A85B-09F34E13CCB9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itle Placeholder 8">
            <a:extLst>
              <a:ext uri="{FF2B5EF4-FFF2-40B4-BE49-F238E27FC236}">
                <a16:creationId xmlns:a16="http://schemas.microsoft.com/office/drawing/2014/main" id="{F20BA715-600D-737B-00D1-BE81F15007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0399" y="868873"/>
            <a:ext cx="10871199" cy="67152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77D72F4-0060-EAA0-31CA-F3278D83E9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60400" y="1826684"/>
            <a:ext cx="10871200" cy="4374824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B47CF58-DFBD-4CA1-6C7A-A525FCDAD673}"/>
              </a:ext>
            </a:extLst>
          </p:cNvPr>
          <p:cNvSpPr txBox="1"/>
          <p:nvPr/>
        </p:nvSpPr>
        <p:spPr>
          <a:xfrm>
            <a:off x="2717800" y="6362034"/>
            <a:ext cx="5650523" cy="256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 algn="ctr"/>
            <a:r>
              <a:rPr lang="en-US" sz="1067" dirty="0">
                <a:solidFill>
                  <a:schemeClr val="tx1">
                    <a:lumMod val="65000"/>
                    <a:lumOff val="35000"/>
                  </a:schemeClr>
                </a:solidFill>
              </a:rPr>
              <a:t>Proprietary and confidential — do not distribute</a:t>
            </a:r>
          </a:p>
        </p:txBody>
      </p:sp>
      <p:graphicFrame>
        <p:nvGraphicFramePr>
          <p:cNvPr id="2" name="think-cell data - do not delete" hidden="1">
            <a:extLst>
              <a:ext uri="{FF2B5EF4-FFF2-40B4-BE49-F238E27FC236}">
                <a16:creationId xmlns:a16="http://schemas.microsoft.com/office/drawing/2014/main" id="{FDB3F6D8-49AF-561B-5C05-1F4C4F2696A1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0"/>
            </p:custDataLst>
            <p:extLst>
              <p:ext uri="{D42A27DB-BD31-4B8C-83A1-F6EECF244321}">
                <p14:modId xmlns:p14="http://schemas.microsoft.com/office/powerpoint/2010/main" val="1045037126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1" imgW="7772400" imgH="10058400" progId="TCLayout.ActiveDocument.1">
                  <p:embed/>
                </p:oleObj>
              </mc:Choice>
              <mc:Fallback>
                <p:oleObj name="think-cell Slide" r:id="rId11" imgW="7772400" imgH="10058400" progId="TCLayout.ActiveDocument.1">
                  <p:embed/>
                  <p:pic>
                    <p:nvPicPr>
                      <p:cNvPr id="2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FDB3F6D8-49AF-561B-5C05-1F4C4F2696A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0743167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</p:sldLayoutIdLst>
  <p:txStyles>
    <p:titleStyle>
      <a:lvl1pPr algn="l" defTabSz="914377" rtl="0" eaLnBrk="1" latinLnBrk="0" hangingPunct="1">
        <a:lnSpc>
          <a:spcPct val="90000"/>
        </a:lnSpc>
        <a:spcBef>
          <a:spcPct val="0"/>
        </a:spcBef>
        <a:buNone/>
        <a:defRPr sz="3200" kern="1200">
          <a:solidFill>
            <a:schemeClr val="accent1"/>
          </a:solidFill>
          <a:latin typeface="Georgia" panose="02040502050405020303" pitchFamily="18" charset="0"/>
          <a:ea typeface="+mj-ea"/>
          <a:cs typeface="+mj-cs"/>
        </a:defRPr>
      </a:lvl1pPr>
    </p:titleStyle>
    <p:bodyStyle>
      <a:lvl1pPr marL="228594" indent="-228594" algn="l" defTabSz="914377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Open Sans" panose="020B0606030504020204" pitchFamily="34" charset="0"/>
          <a:cs typeface="Calibri" panose="020F0502020204030204" pitchFamily="34" charset="0"/>
        </a:defRPr>
      </a:lvl1pPr>
      <a:lvl2pPr marL="68578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Open Sans" panose="020B0606030504020204" pitchFamily="34" charset="0"/>
          <a:cs typeface="Calibri" panose="020F0502020204030204" pitchFamily="34" charset="0"/>
        </a:defRPr>
      </a:lvl2pPr>
      <a:lvl3pPr marL="1142971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Open Sans" panose="020B0606030504020204" pitchFamily="34" charset="0"/>
          <a:cs typeface="Calibri" panose="020F0502020204030204" pitchFamily="34" charset="0"/>
        </a:defRPr>
      </a:lvl3pPr>
      <a:lvl4pPr marL="1600160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Open Sans" panose="020B0606030504020204" pitchFamily="34" charset="0"/>
          <a:cs typeface="Calibri" panose="020F0502020204030204" pitchFamily="34" charset="0"/>
        </a:defRPr>
      </a:lvl4pPr>
      <a:lvl5pPr marL="2057349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65000"/>
              <a:lumOff val="35000"/>
            </a:schemeClr>
          </a:solidFill>
          <a:latin typeface="Calibri" panose="020F0502020204030204" pitchFamily="34" charset="0"/>
          <a:ea typeface="Open Sans" panose="020B0606030504020204" pitchFamily="34" charset="0"/>
          <a:cs typeface="Calibri" panose="020F0502020204030204" pitchFamily="34" charset="0"/>
        </a:defRPr>
      </a:lvl5pPr>
      <a:lvl6pPr marL="2514537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726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914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103" indent="-228594" algn="l" defTabSz="914377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04">
          <p15:clr>
            <a:srgbClr val="F26B43"/>
          </p15:clr>
        </p15:guide>
        <p15:guide id="2" pos="5448">
          <p15:clr>
            <a:srgbClr val="F26B43"/>
          </p15:clr>
        </p15:guide>
        <p15:guide id="3" pos="312">
          <p15:clr>
            <a:srgbClr val="F26B43"/>
          </p15:clr>
        </p15:guide>
        <p15:guide id="4" orient="horz" pos="3036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tags" Target="../tags/tag10.xml"/><Relationship Id="rId13" Type="http://schemas.openxmlformats.org/officeDocument/2006/relationships/chart" Target="../charts/chart1.xml"/><Relationship Id="rId3" Type="http://schemas.openxmlformats.org/officeDocument/2006/relationships/tags" Target="../tags/tag5.xml"/><Relationship Id="rId7" Type="http://schemas.openxmlformats.org/officeDocument/2006/relationships/tags" Target="../tags/tag9.xml"/><Relationship Id="rId12" Type="http://schemas.openxmlformats.org/officeDocument/2006/relationships/image" Target="../media/image4.emf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tags" Target="../tags/tag8.xml"/><Relationship Id="rId11" Type="http://schemas.openxmlformats.org/officeDocument/2006/relationships/oleObject" Target="../embeddings/oleObject2.bin"/><Relationship Id="rId5" Type="http://schemas.openxmlformats.org/officeDocument/2006/relationships/tags" Target="../tags/tag7.xml"/><Relationship Id="rId10" Type="http://schemas.openxmlformats.org/officeDocument/2006/relationships/slideLayout" Target="../slideLayouts/slideLayout2.xml"/><Relationship Id="rId4" Type="http://schemas.openxmlformats.org/officeDocument/2006/relationships/tags" Target="../tags/tag6.xml"/><Relationship Id="rId9" Type="http://schemas.openxmlformats.org/officeDocument/2006/relationships/tags" Target="../tags/tag11.xml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tags" Target="../tags/tag24.xml"/><Relationship Id="rId18" Type="http://schemas.openxmlformats.org/officeDocument/2006/relationships/tags" Target="../tags/tag29.xml"/><Relationship Id="rId26" Type="http://schemas.openxmlformats.org/officeDocument/2006/relationships/tags" Target="../tags/tag37.xml"/><Relationship Id="rId39" Type="http://schemas.openxmlformats.org/officeDocument/2006/relationships/chart" Target="../charts/chart2.xml"/><Relationship Id="rId21" Type="http://schemas.openxmlformats.org/officeDocument/2006/relationships/tags" Target="../tags/tag32.xml"/><Relationship Id="rId34" Type="http://schemas.openxmlformats.org/officeDocument/2006/relationships/tags" Target="../tags/tag45.xml"/><Relationship Id="rId7" Type="http://schemas.openxmlformats.org/officeDocument/2006/relationships/tags" Target="../tags/tag18.xml"/><Relationship Id="rId12" Type="http://schemas.openxmlformats.org/officeDocument/2006/relationships/tags" Target="../tags/tag23.xml"/><Relationship Id="rId17" Type="http://schemas.openxmlformats.org/officeDocument/2006/relationships/tags" Target="../tags/tag28.xml"/><Relationship Id="rId25" Type="http://schemas.openxmlformats.org/officeDocument/2006/relationships/tags" Target="../tags/tag36.xml"/><Relationship Id="rId33" Type="http://schemas.openxmlformats.org/officeDocument/2006/relationships/tags" Target="../tags/tag44.xml"/><Relationship Id="rId38" Type="http://schemas.openxmlformats.org/officeDocument/2006/relationships/image" Target="../media/image4.emf"/><Relationship Id="rId2" Type="http://schemas.openxmlformats.org/officeDocument/2006/relationships/tags" Target="../tags/tag13.xml"/><Relationship Id="rId16" Type="http://schemas.openxmlformats.org/officeDocument/2006/relationships/tags" Target="../tags/tag27.xml"/><Relationship Id="rId20" Type="http://schemas.openxmlformats.org/officeDocument/2006/relationships/tags" Target="../tags/tag31.xml"/><Relationship Id="rId29" Type="http://schemas.openxmlformats.org/officeDocument/2006/relationships/tags" Target="../tags/tag40.xml"/><Relationship Id="rId1" Type="http://schemas.openxmlformats.org/officeDocument/2006/relationships/tags" Target="../tags/tag12.xml"/><Relationship Id="rId6" Type="http://schemas.openxmlformats.org/officeDocument/2006/relationships/tags" Target="../tags/tag17.xml"/><Relationship Id="rId11" Type="http://schemas.openxmlformats.org/officeDocument/2006/relationships/tags" Target="../tags/tag22.xml"/><Relationship Id="rId24" Type="http://schemas.openxmlformats.org/officeDocument/2006/relationships/tags" Target="../tags/tag35.xml"/><Relationship Id="rId32" Type="http://schemas.openxmlformats.org/officeDocument/2006/relationships/tags" Target="../tags/tag43.xml"/><Relationship Id="rId37" Type="http://schemas.openxmlformats.org/officeDocument/2006/relationships/oleObject" Target="../embeddings/oleObject3.bin"/><Relationship Id="rId5" Type="http://schemas.openxmlformats.org/officeDocument/2006/relationships/tags" Target="../tags/tag16.xml"/><Relationship Id="rId15" Type="http://schemas.openxmlformats.org/officeDocument/2006/relationships/tags" Target="../tags/tag26.xml"/><Relationship Id="rId23" Type="http://schemas.openxmlformats.org/officeDocument/2006/relationships/tags" Target="../tags/tag34.xml"/><Relationship Id="rId28" Type="http://schemas.openxmlformats.org/officeDocument/2006/relationships/tags" Target="../tags/tag39.xml"/><Relationship Id="rId36" Type="http://schemas.openxmlformats.org/officeDocument/2006/relationships/slideLayout" Target="../slideLayouts/slideLayout2.xml"/><Relationship Id="rId10" Type="http://schemas.openxmlformats.org/officeDocument/2006/relationships/tags" Target="../tags/tag21.xml"/><Relationship Id="rId19" Type="http://schemas.openxmlformats.org/officeDocument/2006/relationships/tags" Target="../tags/tag30.xml"/><Relationship Id="rId31" Type="http://schemas.openxmlformats.org/officeDocument/2006/relationships/tags" Target="../tags/tag42.xml"/><Relationship Id="rId4" Type="http://schemas.openxmlformats.org/officeDocument/2006/relationships/tags" Target="../tags/tag15.xml"/><Relationship Id="rId9" Type="http://schemas.openxmlformats.org/officeDocument/2006/relationships/tags" Target="../tags/tag20.xml"/><Relationship Id="rId14" Type="http://schemas.openxmlformats.org/officeDocument/2006/relationships/tags" Target="../tags/tag25.xml"/><Relationship Id="rId22" Type="http://schemas.openxmlformats.org/officeDocument/2006/relationships/tags" Target="../tags/tag33.xml"/><Relationship Id="rId27" Type="http://schemas.openxmlformats.org/officeDocument/2006/relationships/tags" Target="../tags/tag38.xml"/><Relationship Id="rId30" Type="http://schemas.openxmlformats.org/officeDocument/2006/relationships/tags" Target="../tags/tag41.xml"/><Relationship Id="rId35" Type="http://schemas.openxmlformats.org/officeDocument/2006/relationships/tags" Target="../tags/tag46.xml"/><Relationship Id="rId8" Type="http://schemas.openxmlformats.org/officeDocument/2006/relationships/tags" Target="../tags/tag19.xml"/><Relationship Id="rId3" Type="http://schemas.openxmlformats.org/officeDocument/2006/relationships/tags" Target="../tags/tag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7.xml"/><Relationship Id="rId6" Type="http://schemas.openxmlformats.org/officeDocument/2006/relationships/image" Target="../media/image6.png"/><Relationship Id="rId5" Type="http://schemas.openxmlformats.org/officeDocument/2006/relationships/image" Target="../media/image5.png"/><Relationship Id="rId4" Type="http://schemas.openxmlformats.org/officeDocument/2006/relationships/image" Target="../media/image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hink-cell data - do not delete" hidden="1">
            <a:extLst>
              <a:ext uri="{FF2B5EF4-FFF2-40B4-BE49-F238E27FC236}">
                <a16:creationId xmlns:a16="http://schemas.microsoft.com/office/drawing/2014/main" id="{81FFA939-9C96-F318-1E47-8107932D663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1165415052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1" imgW="7772400" imgH="10058400" progId="TCLayout.ActiveDocument.1">
                  <p:embed/>
                </p:oleObj>
              </mc:Choice>
              <mc:Fallback>
                <p:oleObj name="think-cell Slide" r:id="rId11" imgW="7772400" imgH="10058400" progId="TCLayout.ActiveDocument.1">
                  <p:embed/>
                  <p:pic>
                    <p:nvPicPr>
                      <p:cNvPr id="9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81FFA939-9C96-F318-1E47-8107932D66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C358676-DA2E-81D0-C852-0D65775CDF8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Mortality overview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AE08A40-FE98-2C26-8192-7321B6164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>
            <a:normAutofit/>
          </a:bodyPr>
          <a:lstStyle/>
          <a:p>
            <a:r>
              <a:rPr lang="en-US" dirty="0"/>
              <a:t>Over the last 2 years, preventable hospital diseases killed 723% more men than actual wounds from war...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538147-C24E-3E6B-FF48-87398B1334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Source: "Diagram of the causes of mortality in the army in the East" (1858) by Florence Nightingale</a:t>
            </a:r>
          </a:p>
        </p:txBody>
      </p:sp>
      <p:graphicFrame>
        <p:nvGraphicFramePr>
          <p:cNvPr id="225" name="Chart 224">
            <a:extLst>
              <a:ext uri="{FF2B5EF4-FFF2-40B4-BE49-F238E27FC236}">
                <a16:creationId xmlns:a16="http://schemas.microsoft.com/office/drawing/2014/main" id="{7EF7DC54-E3E2-4A14-DE26-417377AA0C6F}"/>
              </a:ext>
            </a:extLst>
          </p:cNvPr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244027815"/>
              </p:ext>
            </p:extLst>
          </p:nvPr>
        </p:nvGraphicFramePr>
        <p:xfrm>
          <a:off x="577850" y="2654300"/>
          <a:ext cx="11036300" cy="2935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  <p:cxnSp>
        <p:nvCxnSpPr>
          <p:cNvPr id="190" name="Straight Connector 189">
            <a:extLst>
              <a:ext uri="{FF2B5EF4-FFF2-40B4-BE49-F238E27FC236}">
                <a16:creationId xmlns:a16="http://schemas.microsoft.com/office/drawing/2014/main" id="{6C70214C-1B2E-9FFB-D4BB-3ACC3B64EE62}"/>
              </a:ext>
            </a:extLst>
          </p:cNvPr>
          <p:cNvCxnSpPr/>
          <p:nvPr>
            <p:custDataLst>
              <p:tags r:id="rId3"/>
            </p:custDataLst>
          </p:nvPr>
        </p:nvCxnSpPr>
        <p:spPr bwMode="auto">
          <a:xfrm flipV="1">
            <a:off x="6096000" y="2498725"/>
            <a:ext cx="0" cy="2460625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1" name="Straight Connector 190">
            <a:extLst>
              <a:ext uri="{FF2B5EF4-FFF2-40B4-BE49-F238E27FC236}">
                <a16:creationId xmlns:a16="http://schemas.microsoft.com/office/drawing/2014/main" id="{A377FD3E-973A-C518-ACB3-64F7CEB48C4D}"/>
              </a:ext>
            </a:extLst>
          </p:cNvPr>
          <p:cNvCxnSpPr/>
          <p:nvPr>
            <p:custDataLst>
              <p:tags r:id="rId4"/>
            </p:custDataLst>
          </p:nvPr>
        </p:nvCxnSpPr>
        <p:spPr bwMode="auto">
          <a:xfrm>
            <a:off x="6096000" y="2498725"/>
            <a:ext cx="3622675" cy="0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92" name="Straight Connector 191">
            <a:extLst>
              <a:ext uri="{FF2B5EF4-FFF2-40B4-BE49-F238E27FC236}">
                <a16:creationId xmlns:a16="http://schemas.microsoft.com/office/drawing/2014/main" id="{9A8E4805-8D47-22CE-77FB-68AD90D7042F}"/>
              </a:ext>
            </a:extLst>
          </p:cNvPr>
          <p:cNvCxnSpPr/>
          <p:nvPr>
            <p:custDataLst>
              <p:tags r:id="rId5"/>
            </p:custDataLst>
          </p:nvPr>
        </p:nvCxnSpPr>
        <p:spPr bwMode="auto">
          <a:xfrm>
            <a:off x="9718675" y="2498725"/>
            <a:ext cx="0" cy="152400"/>
          </a:xfrm>
          <a:prstGeom prst="line">
            <a:avLst/>
          </a:prstGeom>
          <a:ln w="12700" cap="flat" cmpd="sng" algn="ctr">
            <a:solidFill>
              <a:schemeClr val="tx1"/>
            </a:solidFill>
            <a:prstDash val="solid"/>
            <a:miter lim="800000"/>
            <a:headEnd type="none" w="med" len="med"/>
            <a:tailEnd type="triangl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54" name="Text Placeholder 9">
            <a:extLst>
              <a:ext uri="{FF2B5EF4-FFF2-40B4-BE49-F238E27FC236}">
                <a16:creationId xmlns:a16="http://schemas.microsoft.com/office/drawing/2014/main" id="{27E93942-E4AF-E5C6-CA4D-6C137B4937BB}"/>
              </a:ext>
            </a:extLst>
          </p:cNvPr>
          <p:cNvSpPr txBox="1">
            <a:spLocks/>
          </p:cNvSpPr>
          <p:nvPr>
            <p:custDataLst>
              <p:tags r:id="rId6"/>
            </p:custDataLst>
          </p:nvPr>
        </p:nvSpPr>
        <p:spPr bwMode="auto">
          <a:xfrm>
            <a:off x="9475788" y="5557837"/>
            <a:ext cx="487363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0854090F-0A4C-4895-933E-C865BABA182C}" type="datetime'''''''''''D''''''''''''''i''''''''se''''''''''''''a''''se'">
              <a:rPr lang="en-US" altLang="en-US" sz="1200" smtClean="0">
                <a:latin typeface="+mn-lt"/>
              </a:rPr>
              <a:pPr/>
              <a:t>Disease</a:t>
            </a:fld>
            <a:endParaRPr lang="en-US" sz="1200" dirty="0">
              <a:latin typeface="+mn-lt"/>
            </a:endParaRPr>
          </a:p>
        </p:txBody>
      </p:sp>
      <p:sp>
        <p:nvSpPr>
          <p:cNvPr id="151" name="Text Placeholder 9">
            <a:extLst>
              <a:ext uri="{FF2B5EF4-FFF2-40B4-BE49-F238E27FC236}">
                <a16:creationId xmlns:a16="http://schemas.microsoft.com/office/drawing/2014/main" id="{32FF603C-12EA-DB13-1D12-5F821D85B9E9}"/>
              </a:ext>
            </a:extLst>
          </p:cNvPr>
          <p:cNvSpPr txBox="1">
            <a:spLocks/>
          </p:cNvSpPr>
          <p:nvPr>
            <p:custDataLst>
              <p:tags r:id="rId7"/>
            </p:custDataLst>
          </p:nvPr>
        </p:nvSpPr>
        <p:spPr bwMode="auto">
          <a:xfrm>
            <a:off x="5857874" y="5557837"/>
            <a:ext cx="476250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6415A38F-B302-4E43-BAE9-68055E7537F8}" type="datetime'''''''W''''''o''''''''''u''''l''d''s'''''''''''''''''''''">
              <a:rPr lang="en-US" altLang="en-US" sz="1200" smtClean="0">
                <a:latin typeface="+mn-lt"/>
              </a:rPr>
              <a:pPr/>
              <a:t>Woulds</a:t>
            </a:fld>
            <a:endParaRPr lang="en-US" sz="1200" dirty="0">
              <a:latin typeface="+mn-lt"/>
            </a:endParaRPr>
          </a:p>
        </p:txBody>
      </p:sp>
      <p:sp>
        <p:nvSpPr>
          <p:cNvPr id="136" name="Text Placeholder 9">
            <a:extLst>
              <a:ext uri="{FF2B5EF4-FFF2-40B4-BE49-F238E27FC236}">
                <a16:creationId xmlns:a16="http://schemas.microsoft.com/office/drawing/2014/main" id="{9200AA34-E5B8-FAB6-AC99-D5BD5513C3EF}"/>
              </a:ext>
            </a:extLst>
          </p:cNvPr>
          <p:cNvSpPr txBox="1">
            <a:spLocks/>
          </p:cNvSpPr>
          <p:nvPr>
            <p:custDataLst>
              <p:tags r:id="rId8"/>
            </p:custDataLst>
          </p:nvPr>
        </p:nvSpPr>
        <p:spPr bwMode="auto">
          <a:xfrm>
            <a:off x="2286000" y="5557837"/>
            <a:ext cx="373063" cy="165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t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06A46B52-9AD0-414D-8753-593926CDAAB0}" type="datetime'''''''Ot''''''''''''h''''''''''''er'''''">
              <a:rPr lang="en-US" altLang="en-US" sz="1200" smtClean="0">
                <a:latin typeface="+mn-lt"/>
              </a:rPr>
              <a:pPr/>
              <a:t>Other</a:t>
            </a:fld>
            <a:endParaRPr lang="en-US" sz="1200" dirty="0">
              <a:latin typeface="+mn-lt"/>
            </a:endParaRPr>
          </a:p>
        </p:txBody>
      </p:sp>
      <p:sp>
        <p:nvSpPr>
          <p:cNvPr id="188" name="Text Placeholder 9">
            <a:extLst>
              <a:ext uri="{FF2B5EF4-FFF2-40B4-BE49-F238E27FC236}">
                <a16:creationId xmlns:a16="http://schemas.microsoft.com/office/drawing/2014/main" id="{280A576B-5749-59BB-F3DE-9DB0C6318113}"/>
              </a:ext>
            </a:extLst>
          </p:cNvPr>
          <p:cNvSpPr txBox="1">
            <a:spLocks/>
          </p:cNvSpPr>
          <p:nvPr>
            <p:custDataLst>
              <p:tags r:id="rId9"/>
            </p:custDataLst>
          </p:nvPr>
        </p:nvSpPr>
        <p:spPr bwMode="auto">
          <a:xfrm>
            <a:off x="7659688" y="2401888"/>
            <a:ext cx="496888" cy="193675"/>
          </a:xfrm>
          <a:prstGeom prst="ellipse">
            <a:avLst/>
          </a:prstGeom>
          <a:solidFill>
            <a:schemeClr val="bg1"/>
          </a:solidFill>
          <a:ln w="9525" cmpd="sng">
            <a:noFill/>
          </a:ln>
          <a:effectLst/>
          <a:extLst>
            <a:ext uri="{91240B29-F687-4F45-9708-019B960494DF}">
              <a14:hiddenLine xmlns:a14="http://schemas.microsoft.com/office/drawing/2010/main" w="9525" cmpd="sng">
                <a:solidFill>
                  <a:schemeClr val="tx1"/>
                </a:solidFill>
              </a14:hiddenLine>
            </a:ext>
          </a:extLst>
        </p:spPr>
        <p:txBody>
          <a:bodyPr vert="horz" wrap="none" lIns="0" tIns="0" rIns="0" bIns="0" rtlCol="0" anchor="ctr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AD7A1581-491D-4391-9E42-59D6D3944B3D}" type="datetime'''''''+''''''''''''''7''''''''''''''''''2''''3%'''''''''">
              <a:rPr lang="en-US" altLang="en-US" sz="1000" b="1" smtClean="0">
                <a:effectLst/>
                <a:latin typeface="+mn-lt"/>
              </a:rPr>
              <a:pPr mar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+723%</a:t>
            </a:fld>
            <a:endParaRPr lang="en-US" sz="1400" b="1" dirty="0">
              <a:latin typeface="+mn-lt"/>
            </a:endParaRPr>
          </a:p>
        </p:txBody>
      </p:sp>
      <p:sp>
        <p:nvSpPr>
          <p:cNvPr id="207" name="TextBox 206">
            <a:extLst>
              <a:ext uri="{FF2B5EF4-FFF2-40B4-BE49-F238E27FC236}">
                <a16:creationId xmlns:a16="http://schemas.microsoft.com/office/drawing/2014/main" id="{9E838E0E-EC3C-C580-1F47-3DBE03A82F43}"/>
              </a:ext>
            </a:extLst>
          </p:cNvPr>
          <p:cNvSpPr txBox="1"/>
          <p:nvPr/>
        </p:nvSpPr>
        <p:spPr>
          <a:xfrm>
            <a:off x="660399" y="1958976"/>
            <a:ext cx="451068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/>
              <a:t>Causes of Mortality in the East Army</a:t>
            </a:r>
          </a:p>
          <a:p>
            <a:pPr algn="l"/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Latest 2 Years Ending March 1885, Number of Deaths</a:t>
            </a:r>
          </a:p>
        </p:txBody>
      </p:sp>
    </p:spTree>
    <p:extLst>
      <p:ext uri="{BB962C8B-B14F-4D97-AF65-F5344CB8AC3E}">
        <p14:creationId xmlns:p14="http://schemas.microsoft.com/office/powerpoint/2010/main" val="29062769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hink-cell data - do not delete" hidden="1">
            <a:extLst>
              <a:ext uri="{FF2B5EF4-FFF2-40B4-BE49-F238E27FC236}">
                <a16:creationId xmlns:a16="http://schemas.microsoft.com/office/drawing/2014/main" id="{81FFA939-9C96-F318-1E47-8107932D663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  <p:extLst>
              <p:ext uri="{D42A27DB-BD31-4B8C-83A1-F6EECF244321}">
                <p14:modId xmlns:p14="http://schemas.microsoft.com/office/powerpoint/2010/main" val="782482864"/>
              </p:ext>
            </p:ext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7" imgW="7772400" imgH="10058400" progId="TCLayout.ActiveDocument.1">
                  <p:embed/>
                </p:oleObj>
              </mc:Choice>
              <mc:Fallback>
                <p:oleObj name="think-cell Slide" r:id="rId37" imgW="7772400" imgH="10058400" progId="TCLayout.ActiveDocument.1">
                  <p:embed/>
                  <p:pic>
                    <p:nvPicPr>
                      <p:cNvPr id="9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81FFA939-9C96-F318-1E47-8107932D66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C358676-DA2E-81D0-C852-0D65775CDF8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Mortality overview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AE08A40-FE98-2C26-8192-7321B6164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>
            <a:normAutofit/>
          </a:bodyPr>
          <a:lstStyle/>
          <a:p>
            <a:r>
              <a:rPr lang="en-US" dirty="0"/>
              <a:t>But improved sanitary conditions beginning in March 1855 drastically improved patient outcomes and saved lives.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538147-C24E-3E6B-FF48-87398B1334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Source: "Diagram of the causes of mortality in the army in the East" (1858) by Florence Nightingale</a:t>
            </a:r>
          </a:p>
        </p:txBody>
      </p:sp>
      <p:graphicFrame>
        <p:nvGraphicFramePr>
          <p:cNvPr id="145" name="Chart 144">
            <a:extLst>
              <a:ext uri="{FF2B5EF4-FFF2-40B4-BE49-F238E27FC236}">
                <a16:creationId xmlns:a16="http://schemas.microsoft.com/office/drawing/2014/main" id="{A36831A5-39E0-8325-4459-9B14C8F98FC7}"/>
              </a:ext>
            </a:extLst>
          </p:cNvPr>
          <p:cNvGraphicFramePr/>
          <p:nvPr>
            <p:custDataLst>
              <p:tags r:id="rId2"/>
            </p:custDataLst>
            <p:extLst>
              <p:ext uri="{D42A27DB-BD31-4B8C-83A1-F6EECF244321}">
                <p14:modId xmlns:p14="http://schemas.microsoft.com/office/powerpoint/2010/main" val="1392138891"/>
              </p:ext>
            </p:extLst>
          </p:nvPr>
        </p:nvGraphicFramePr>
        <p:xfrm>
          <a:off x="573088" y="2508250"/>
          <a:ext cx="10387012" cy="32972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9"/>
          </a:graphicData>
        </a:graphic>
      </p:graphicFrame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9ACBA01-1E95-D2CF-6029-A9B98CDAD001}"/>
              </a:ext>
            </a:extLst>
          </p:cNvPr>
          <p:cNvCxnSpPr/>
          <p:nvPr>
            <p:custDataLst>
              <p:tags r:id="rId3"/>
            </p:custDataLst>
          </p:nvPr>
        </p:nvCxnSpPr>
        <p:spPr bwMode="gray">
          <a:xfrm flipH="1">
            <a:off x="10910888" y="5613399"/>
            <a:ext cx="42863" cy="76200"/>
          </a:xfrm>
          <a:prstGeom prst="line">
            <a:avLst/>
          </a:prstGeom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E6A7BCF-2FF7-D1E3-3C88-BF466B52B6C6}"/>
              </a:ext>
            </a:extLst>
          </p:cNvPr>
          <p:cNvCxnSpPr/>
          <p:nvPr>
            <p:custDataLst>
              <p:tags r:id="rId4"/>
            </p:custDataLst>
          </p:nvPr>
        </p:nvCxnSpPr>
        <p:spPr bwMode="gray">
          <a:xfrm flipH="1">
            <a:off x="10910888" y="5426074"/>
            <a:ext cx="42863" cy="247650"/>
          </a:xfrm>
          <a:prstGeom prst="line">
            <a:avLst/>
          </a:prstGeom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9D365E8E-E645-4585-5E5E-892AA7A6B66F}"/>
              </a:ext>
            </a:extLst>
          </p:cNvPr>
          <p:cNvCxnSpPr/>
          <p:nvPr>
            <p:custDataLst>
              <p:tags r:id="rId5"/>
            </p:custDataLst>
          </p:nvPr>
        </p:nvCxnSpPr>
        <p:spPr bwMode="gray">
          <a:xfrm flipH="1">
            <a:off x="10910888" y="5238750"/>
            <a:ext cx="42863" cy="427038"/>
          </a:xfrm>
          <a:prstGeom prst="line">
            <a:avLst/>
          </a:prstGeom>
          <a:ln w="6350" cap="flat" cmpd="sng" algn="ctr">
            <a:solidFill>
              <a:schemeClr val="tx1">
                <a:lumMod val="65000"/>
                <a:lumOff val="3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6EFCBC86-EFDE-F1D6-D411-DB74197A76ED}"/>
              </a:ext>
            </a:extLst>
          </p:cNvPr>
          <p:cNvSpPr txBox="1">
            <a:spLocks/>
          </p:cNvSpPr>
          <p:nvPr>
            <p:custDataLst>
              <p:tags r:id="rId6"/>
            </p:custDataLst>
          </p:nvPr>
        </p:nvSpPr>
        <p:spPr bwMode="auto">
          <a:xfrm>
            <a:off x="2614613" y="5749925"/>
            <a:ext cx="273050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lIns="0" tIns="0" rIns="0" bIns="0" rtlCol="0" anchor="t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318653DD-76AF-4BBC-8F5C-32893E9EC426}" type="datetime'''''A''''''''u''''''g'''''''''''' 1''''8''5''''''''4'''">
              <a:rPr lang="en-US" altLang="en-US" sz="1000" smtClean="0">
                <a:effectLst/>
                <a:latin typeface="+mn-lt"/>
              </a:rPr>
              <a:pPr mar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Aug 1854</a:t>
            </a:fld>
            <a:endParaRPr lang="en-US" sz="1000" dirty="0">
              <a:latin typeface="+mn-lt"/>
            </a:endParaRPr>
          </a:p>
        </p:txBody>
      </p:sp>
      <p:sp>
        <p:nvSpPr>
          <p:cNvPr id="32" name="Text Placeholder 9">
            <a:extLst>
              <a:ext uri="{FF2B5EF4-FFF2-40B4-BE49-F238E27FC236}">
                <a16:creationId xmlns:a16="http://schemas.microsoft.com/office/drawing/2014/main" id="{9A9027DC-A7E9-9405-C054-5F6A6AE2C2AF}"/>
              </a:ext>
            </a:extLst>
          </p:cNvPr>
          <p:cNvSpPr txBox="1">
            <a:spLocks/>
          </p:cNvSpPr>
          <p:nvPr>
            <p:custDataLst>
              <p:tags r:id="rId7"/>
            </p:custDataLst>
          </p:nvPr>
        </p:nvSpPr>
        <p:spPr bwMode="auto">
          <a:xfrm>
            <a:off x="3041650" y="5749925"/>
            <a:ext cx="273050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lIns="0" tIns="0" rIns="0" bIns="0" rtlCol="0" anchor="t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9296FD97-39B7-419E-BF71-AB12658086AB}" type="datetime'S''e''''''''''''''''p'''' 1''''''8''''54'''''''''''''''''''''">
              <a:rPr lang="en-US" altLang="en-US" sz="1000" smtClean="0">
                <a:effectLst/>
                <a:latin typeface="+mn-lt"/>
              </a:rPr>
              <a:pPr mar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Sep 1854</a:t>
            </a:fld>
            <a:endParaRPr lang="en-US" sz="1000" dirty="0">
              <a:latin typeface="+mn-lt"/>
            </a:endParaRPr>
          </a:p>
        </p:txBody>
      </p:sp>
      <p:sp>
        <p:nvSpPr>
          <p:cNvPr id="33" name="Text Placeholder 9">
            <a:extLst>
              <a:ext uri="{FF2B5EF4-FFF2-40B4-BE49-F238E27FC236}">
                <a16:creationId xmlns:a16="http://schemas.microsoft.com/office/drawing/2014/main" id="{3D5C527D-70C1-8D24-1064-E30FB9939817}"/>
              </a:ext>
            </a:extLst>
          </p:cNvPr>
          <p:cNvSpPr txBox="1">
            <a:spLocks/>
          </p:cNvSpPr>
          <p:nvPr>
            <p:custDataLst>
              <p:tags r:id="rId8"/>
            </p:custDataLst>
          </p:nvPr>
        </p:nvSpPr>
        <p:spPr bwMode="auto">
          <a:xfrm>
            <a:off x="3470275" y="5749925"/>
            <a:ext cx="273050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lIns="0" tIns="0" rIns="0" bIns="0" rtlCol="0" anchor="t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ADE2C412-5FC7-4372-90E6-E77C30463AA4}" type="datetime'O''c''''''''''''''''''''''t ''''''''1''8''''5''4'''''''''''">
              <a:rPr lang="en-US" altLang="en-US" sz="1000" smtClean="0">
                <a:effectLst/>
                <a:latin typeface="+mn-lt"/>
              </a:rPr>
              <a:pPr mar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Oct 1854</a:t>
            </a:fld>
            <a:endParaRPr lang="en-US" sz="1000" dirty="0">
              <a:latin typeface="+mn-lt"/>
            </a:endParaRPr>
          </a:p>
        </p:txBody>
      </p:sp>
      <p:sp>
        <p:nvSpPr>
          <p:cNvPr id="34" name="Text Placeholder 9">
            <a:extLst>
              <a:ext uri="{FF2B5EF4-FFF2-40B4-BE49-F238E27FC236}">
                <a16:creationId xmlns:a16="http://schemas.microsoft.com/office/drawing/2014/main" id="{F25C4948-EE64-D54C-43DF-C4F3393DBE34}"/>
              </a:ext>
            </a:extLst>
          </p:cNvPr>
          <p:cNvSpPr txBox="1">
            <a:spLocks/>
          </p:cNvSpPr>
          <p:nvPr>
            <p:custDataLst>
              <p:tags r:id="rId9"/>
            </p:custDataLst>
          </p:nvPr>
        </p:nvSpPr>
        <p:spPr bwMode="auto">
          <a:xfrm>
            <a:off x="3897313" y="5749925"/>
            <a:ext cx="273050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lIns="0" tIns="0" rIns="0" bIns="0" rtlCol="0" anchor="t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B7E043B5-4099-49B3-9F64-FBA4D727090E}" type="datetime'''''''N''o''''''''v ''18''''''5''''''''''''''''''''4'''''''">
              <a:rPr lang="en-US" altLang="en-US" sz="1000" smtClean="0">
                <a:effectLst/>
                <a:latin typeface="+mn-lt"/>
              </a:rPr>
              <a:pPr mar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Nov 1854</a:t>
            </a:fld>
            <a:endParaRPr lang="en-US" sz="1000" dirty="0">
              <a:latin typeface="+mn-lt"/>
            </a:endParaRPr>
          </a:p>
        </p:txBody>
      </p:sp>
      <p:sp>
        <p:nvSpPr>
          <p:cNvPr id="35" name="Text Placeholder 9">
            <a:extLst>
              <a:ext uri="{FF2B5EF4-FFF2-40B4-BE49-F238E27FC236}">
                <a16:creationId xmlns:a16="http://schemas.microsoft.com/office/drawing/2014/main" id="{4C028901-ED17-01A5-2EDE-5AFC9D9A0AF1}"/>
              </a:ext>
            </a:extLst>
          </p:cNvPr>
          <p:cNvSpPr txBox="1">
            <a:spLocks/>
          </p:cNvSpPr>
          <p:nvPr>
            <p:custDataLst>
              <p:tags r:id="rId10"/>
            </p:custDataLst>
          </p:nvPr>
        </p:nvSpPr>
        <p:spPr bwMode="auto">
          <a:xfrm>
            <a:off x="4324350" y="5749925"/>
            <a:ext cx="273050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lIns="0" tIns="0" rIns="0" bIns="0" rtlCol="0" anchor="t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3E30CE37-3230-4608-AD5A-0AE44C3F1D6B}" type="datetime'''''''''D''''''e''c'' 1''''''''''''''8''5''4'''''''''''''''''">
              <a:rPr lang="en-US" altLang="en-US" sz="1000" smtClean="0">
                <a:effectLst/>
                <a:latin typeface="+mn-lt"/>
              </a:rPr>
              <a:pPr mar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Dec 1854</a:t>
            </a:fld>
            <a:endParaRPr lang="en-US" sz="1000" dirty="0">
              <a:latin typeface="+mn-lt"/>
            </a:endParaRPr>
          </a:p>
        </p:txBody>
      </p:sp>
      <p:sp>
        <p:nvSpPr>
          <p:cNvPr id="36" name="Text Placeholder 9">
            <a:extLst>
              <a:ext uri="{FF2B5EF4-FFF2-40B4-BE49-F238E27FC236}">
                <a16:creationId xmlns:a16="http://schemas.microsoft.com/office/drawing/2014/main" id="{58D50310-3A35-2AF5-C16F-DD4D4A0469C0}"/>
              </a:ext>
            </a:extLst>
          </p:cNvPr>
          <p:cNvSpPr txBox="1">
            <a:spLocks/>
          </p:cNvSpPr>
          <p:nvPr>
            <p:custDataLst>
              <p:tags r:id="rId11"/>
            </p:custDataLst>
          </p:nvPr>
        </p:nvSpPr>
        <p:spPr bwMode="auto">
          <a:xfrm>
            <a:off x="4752975" y="5749925"/>
            <a:ext cx="273050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lIns="0" tIns="0" rIns="0" bIns="0" rtlCol="0" anchor="t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9907E13B-4A8B-454F-9928-6E802EA0D731}" type="datetime'Ja''''''n'' ''''''''''''''''''''''''''''1''''''''8''5''''5'">
              <a:rPr lang="en-US" altLang="en-US" sz="1000" smtClean="0">
                <a:effectLst/>
                <a:latin typeface="+mn-lt"/>
              </a:rPr>
              <a:pPr mar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Jan 1855</a:t>
            </a:fld>
            <a:endParaRPr lang="en-US" sz="1000" dirty="0">
              <a:latin typeface="+mn-lt"/>
            </a:endParaRPr>
          </a:p>
        </p:txBody>
      </p:sp>
      <p:sp>
        <p:nvSpPr>
          <p:cNvPr id="37" name="Text Placeholder 9">
            <a:extLst>
              <a:ext uri="{FF2B5EF4-FFF2-40B4-BE49-F238E27FC236}">
                <a16:creationId xmlns:a16="http://schemas.microsoft.com/office/drawing/2014/main" id="{AB7199A3-D595-2F6D-AD59-36D375557930}"/>
              </a:ext>
            </a:extLst>
          </p:cNvPr>
          <p:cNvSpPr txBox="1">
            <a:spLocks/>
          </p:cNvSpPr>
          <p:nvPr>
            <p:custDataLst>
              <p:tags r:id="rId12"/>
            </p:custDataLst>
          </p:nvPr>
        </p:nvSpPr>
        <p:spPr bwMode="auto">
          <a:xfrm>
            <a:off x="5180013" y="5749925"/>
            <a:ext cx="273050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lIns="0" tIns="0" rIns="0" bIns="0" rtlCol="0" anchor="t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6BE58588-52D5-4A40-A35E-789D0711E4F5}" type="datetime'''F''''''''''''e''b'' ''1''8''''''''''''55'''''''">
              <a:rPr lang="en-US" altLang="en-US" sz="1000" smtClean="0">
                <a:effectLst/>
                <a:latin typeface="+mn-lt"/>
              </a:rPr>
              <a:pPr mar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Feb 1855</a:t>
            </a:fld>
            <a:endParaRPr lang="en-US" sz="1000" dirty="0">
              <a:latin typeface="+mn-lt"/>
            </a:endParaRPr>
          </a:p>
        </p:txBody>
      </p:sp>
      <p:sp>
        <p:nvSpPr>
          <p:cNvPr id="38" name="Text Placeholder 9">
            <a:extLst>
              <a:ext uri="{FF2B5EF4-FFF2-40B4-BE49-F238E27FC236}">
                <a16:creationId xmlns:a16="http://schemas.microsoft.com/office/drawing/2014/main" id="{93B2DE75-1A5A-1478-8289-80B04FA01857}"/>
              </a:ext>
            </a:extLst>
          </p:cNvPr>
          <p:cNvSpPr txBox="1">
            <a:spLocks/>
          </p:cNvSpPr>
          <p:nvPr>
            <p:custDataLst>
              <p:tags r:id="rId13"/>
            </p:custDataLst>
          </p:nvPr>
        </p:nvSpPr>
        <p:spPr bwMode="auto">
          <a:xfrm>
            <a:off x="5608638" y="5749925"/>
            <a:ext cx="273050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lIns="0" tIns="0" rIns="0" bIns="0" rtlCol="0" anchor="t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922E975F-704A-43E5-8198-60420E333866}" type="datetime'''''''''''''''M''a''r ''''1''''''''8''''5''''5'''''''''">
              <a:rPr lang="en-US" altLang="en-US" sz="1000" smtClean="0">
                <a:effectLst/>
                <a:latin typeface="+mn-lt"/>
              </a:rPr>
              <a:pPr mar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Mar 1855</a:t>
            </a:fld>
            <a:endParaRPr lang="en-US" sz="1000" dirty="0">
              <a:latin typeface="+mn-lt"/>
            </a:endParaRPr>
          </a:p>
        </p:txBody>
      </p:sp>
      <p:sp>
        <p:nvSpPr>
          <p:cNvPr id="39" name="Text Placeholder 9">
            <a:extLst>
              <a:ext uri="{FF2B5EF4-FFF2-40B4-BE49-F238E27FC236}">
                <a16:creationId xmlns:a16="http://schemas.microsoft.com/office/drawing/2014/main" id="{2E340D03-A128-68FE-A89E-67E9807D5F80}"/>
              </a:ext>
            </a:extLst>
          </p:cNvPr>
          <p:cNvSpPr txBox="1">
            <a:spLocks/>
          </p:cNvSpPr>
          <p:nvPr>
            <p:custDataLst>
              <p:tags r:id="rId14"/>
            </p:custDataLst>
          </p:nvPr>
        </p:nvSpPr>
        <p:spPr bwMode="auto">
          <a:xfrm>
            <a:off x="6035675" y="5749925"/>
            <a:ext cx="273050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lIns="0" tIns="0" rIns="0" bIns="0" rtlCol="0" anchor="t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6957183B-52C2-415D-B9EC-7D5A4B5AC799}" type="datetime'A''''p''''''''''''r'''' ''1''85''''''''''''''''''''''''''5'">
              <a:rPr lang="en-US" altLang="en-US" sz="1000" smtClean="0">
                <a:effectLst/>
                <a:latin typeface="+mn-lt"/>
              </a:rPr>
              <a:pPr mar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Apr 1855</a:t>
            </a:fld>
            <a:endParaRPr lang="en-US" sz="1000" dirty="0">
              <a:latin typeface="+mn-lt"/>
            </a:endParaRPr>
          </a:p>
        </p:txBody>
      </p:sp>
      <p:sp>
        <p:nvSpPr>
          <p:cNvPr id="40" name="Text Placeholder 9">
            <a:extLst>
              <a:ext uri="{FF2B5EF4-FFF2-40B4-BE49-F238E27FC236}">
                <a16:creationId xmlns:a16="http://schemas.microsoft.com/office/drawing/2014/main" id="{78DE629F-0BA1-70AD-EDB8-DE2AFD96069C}"/>
              </a:ext>
            </a:extLst>
          </p:cNvPr>
          <p:cNvSpPr txBox="1">
            <a:spLocks/>
          </p:cNvSpPr>
          <p:nvPr>
            <p:custDataLst>
              <p:tags r:id="rId15"/>
            </p:custDataLst>
          </p:nvPr>
        </p:nvSpPr>
        <p:spPr bwMode="auto">
          <a:xfrm>
            <a:off x="6464300" y="5749925"/>
            <a:ext cx="273050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lIns="0" tIns="0" rIns="0" bIns="0" rtlCol="0" anchor="t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D7242494-A430-42BB-B6D8-2854553B4F0A}" type="datetime'''''''''''''Ma''''''''''y'' ''''1''''8''''''''55'''''''''''''">
              <a:rPr lang="en-US" altLang="en-US" sz="1000" smtClean="0">
                <a:effectLst/>
                <a:latin typeface="+mn-lt"/>
              </a:rPr>
              <a:pPr mar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May 1855</a:t>
            </a:fld>
            <a:endParaRPr lang="en-US" sz="1000" dirty="0">
              <a:latin typeface="+mn-lt"/>
            </a:endParaRPr>
          </a:p>
        </p:txBody>
      </p:sp>
      <p:sp>
        <p:nvSpPr>
          <p:cNvPr id="41" name="Text Placeholder 9">
            <a:extLst>
              <a:ext uri="{FF2B5EF4-FFF2-40B4-BE49-F238E27FC236}">
                <a16:creationId xmlns:a16="http://schemas.microsoft.com/office/drawing/2014/main" id="{3B6E45A1-916A-B7EA-FCED-C0675DD87CE3}"/>
              </a:ext>
            </a:extLst>
          </p:cNvPr>
          <p:cNvSpPr txBox="1">
            <a:spLocks/>
          </p:cNvSpPr>
          <p:nvPr>
            <p:custDataLst>
              <p:tags r:id="rId16"/>
            </p:custDataLst>
          </p:nvPr>
        </p:nvSpPr>
        <p:spPr bwMode="auto">
          <a:xfrm>
            <a:off x="6891338" y="5749925"/>
            <a:ext cx="273050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lIns="0" tIns="0" rIns="0" bIns="0" rtlCol="0" anchor="t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F7C3E16A-667B-43F7-8C79-5EE4EE909545}" type="datetime'''''''''''''''''Jun'' ''''''1''8''''5''''''''''''''''''5'''">
              <a:rPr lang="en-US" altLang="en-US" sz="1000" smtClean="0">
                <a:effectLst/>
                <a:latin typeface="+mn-lt"/>
              </a:rPr>
              <a:pPr mar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Jun 1855</a:t>
            </a:fld>
            <a:endParaRPr lang="en-US" sz="1000" dirty="0">
              <a:latin typeface="+mn-lt"/>
            </a:endParaRPr>
          </a:p>
        </p:txBody>
      </p:sp>
      <p:sp>
        <p:nvSpPr>
          <p:cNvPr id="42" name="Text Placeholder 9">
            <a:extLst>
              <a:ext uri="{FF2B5EF4-FFF2-40B4-BE49-F238E27FC236}">
                <a16:creationId xmlns:a16="http://schemas.microsoft.com/office/drawing/2014/main" id="{F77BE2F2-DAC8-A5E2-A4DC-0F55E6705A63}"/>
              </a:ext>
            </a:extLst>
          </p:cNvPr>
          <p:cNvSpPr txBox="1">
            <a:spLocks/>
          </p:cNvSpPr>
          <p:nvPr>
            <p:custDataLst>
              <p:tags r:id="rId17"/>
            </p:custDataLst>
          </p:nvPr>
        </p:nvSpPr>
        <p:spPr bwMode="auto">
          <a:xfrm>
            <a:off x="7319963" y="5749924"/>
            <a:ext cx="273050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B0007630-A75C-4B1A-AC51-67BC35BA1C4C}" type="datetime'J''''''''''''''''''''''''''u''''''l ''18''5''5'''">
              <a:rPr lang="en-US" altLang="en-US" sz="1000" smtClean="0">
                <a:effectLst/>
                <a:latin typeface="+mn-lt"/>
              </a:rPr>
              <a:pPr mar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Jul 1855</a:t>
            </a:fld>
            <a:endParaRPr lang="en-US" sz="1000" dirty="0">
              <a:latin typeface="+mn-lt"/>
            </a:endParaRPr>
          </a:p>
        </p:txBody>
      </p:sp>
      <p:sp>
        <p:nvSpPr>
          <p:cNvPr id="43" name="Text Placeholder 9">
            <a:extLst>
              <a:ext uri="{FF2B5EF4-FFF2-40B4-BE49-F238E27FC236}">
                <a16:creationId xmlns:a16="http://schemas.microsoft.com/office/drawing/2014/main" id="{CAC2DDE2-0B97-8FF1-6327-C93870C4DF79}"/>
              </a:ext>
            </a:extLst>
          </p:cNvPr>
          <p:cNvSpPr txBox="1">
            <a:spLocks/>
          </p:cNvSpPr>
          <p:nvPr>
            <p:custDataLst>
              <p:tags r:id="rId18"/>
            </p:custDataLst>
          </p:nvPr>
        </p:nvSpPr>
        <p:spPr bwMode="auto">
          <a:xfrm>
            <a:off x="7747000" y="5749925"/>
            <a:ext cx="273050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lIns="0" tIns="0" rIns="0" bIns="0" rtlCol="0" anchor="t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B73DFC69-0030-4232-84C7-4DA85ED402EE}" type="datetime'''''''A''''''''''''''''''''u''''''''''g'''''' ''1''''855'''''">
              <a:rPr lang="en-US" altLang="en-US" sz="1000" smtClean="0">
                <a:effectLst/>
                <a:latin typeface="+mn-lt"/>
              </a:rPr>
              <a:pPr mar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Aug 1855</a:t>
            </a:fld>
            <a:endParaRPr lang="en-US" sz="1000" dirty="0">
              <a:latin typeface="+mn-lt"/>
            </a:endParaRPr>
          </a:p>
        </p:txBody>
      </p:sp>
      <p:sp>
        <p:nvSpPr>
          <p:cNvPr id="27" name="Text Placeholder 9">
            <a:extLst>
              <a:ext uri="{FF2B5EF4-FFF2-40B4-BE49-F238E27FC236}">
                <a16:creationId xmlns:a16="http://schemas.microsoft.com/office/drawing/2014/main" id="{8C202DEC-ABFF-0CFC-4C3E-222391728141}"/>
              </a:ext>
            </a:extLst>
          </p:cNvPr>
          <p:cNvSpPr txBox="1">
            <a:spLocks/>
          </p:cNvSpPr>
          <p:nvPr>
            <p:custDataLst>
              <p:tags r:id="rId19"/>
            </p:custDataLst>
          </p:nvPr>
        </p:nvSpPr>
        <p:spPr bwMode="auto">
          <a:xfrm>
            <a:off x="903288" y="5749925"/>
            <a:ext cx="273050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lIns="0" tIns="0" rIns="0" bIns="0" rtlCol="0" anchor="t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C298F553-926E-4BDE-8038-3510E8D7A7AA}" type="datetime'''''Ap''''''''''r'''''''''''' ''''''''''1''''8''''5''''4'''''">
              <a:rPr lang="en-US" altLang="en-US" sz="1000" smtClean="0">
                <a:effectLst/>
                <a:latin typeface="+mn-lt"/>
              </a:rPr>
              <a:pPr mar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Apr 1854</a:t>
            </a:fld>
            <a:endParaRPr lang="en-US" sz="1000" dirty="0">
              <a:latin typeface="+mn-lt"/>
            </a:endParaRPr>
          </a:p>
        </p:txBody>
      </p:sp>
      <p:sp>
        <p:nvSpPr>
          <p:cNvPr id="45" name="Text Placeholder 9">
            <a:extLst>
              <a:ext uri="{FF2B5EF4-FFF2-40B4-BE49-F238E27FC236}">
                <a16:creationId xmlns:a16="http://schemas.microsoft.com/office/drawing/2014/main" id="{24ED837C-514D-4564-457E-DC9462FF5A13}"/>
              </a:ext>
            </a:extLst>
          </p:cNvPr>
          <p:cNvSpPr txBox="1">
            <a:spLocks/>
          </p:cNvSpPr>
          <p:nvPr>
            <p:custDataLst>
              <p:tags r:id="rId20"/>
            </p:custDataLst>
          </p:nvPr>
        </p:nvSpPr>
        <p:spPr bwMode="auto">
          <a:xfrm>
            <a:off x="8602663" y="5749925"/>
            <a:ext cx="273050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lIns="0" tIns="0" rIns="0" bIns="0" rtlCol="0" anchor="t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1C9EB9B0-BC6D-457A-8F9D-0ADBA776C3C9}" type="datetime'''O''''c''t'' ''''''''''''''1''''''''8''''''''''55'''''">
              <a:rPr lang="en-US" altLang="en-US" sz="1000" smtClean="0">
                <a:effectLst/>
                <a:latin typeface="+mn-lt"/>
              </a:rPr>
              <a:pPr mar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Oct 1855</a:t>
            </a:fld>
            <a:endParaRPr lang="en-US" sz="1000" dirty="0">
              <a:latin typeface="+mn-lt"/>
            </a:endParaRPr>
          </a:p>
        </p:txBody>
      </p:sp>
      <p:sp>
        <p:nvSpPr>
          <p:cNvPr id="46" name="Text Placeholder 9">
            <a:extLst>
              <a:ext uri="{FF2B5EF4-FFF2-40B4-BE49-F238E27FC236}">
                <a16:creationId xmlns:a16="http://schemas.microsoft.com/office/drawing/2014/main" id="{2D678B1B-7DCF-6834-4FD8-D44EA4140D41}"/>
              </a:ext>
            </a:extLst>
          </p:cNvPr>
          <p:cNvSpPr txBox="1">
            <a:spLocks/>
          </p:cNvSpPr>
          <p:nvPr>
            <p:custDataLst>
              <p:tags r:id="rId21"/>
            </p:custDataLst>
          </p:nvPr>
        </p:nvSpPr>
        <p:spPr bwMode="auto">
          <a:xfrm>
            <a:off x="9029700" y="5749925"/>
            <a:ext cx="273050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lIns="0" tIns="0" rIns="0" bIns="0" rtlCol="0" anchor="t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FE64D386-3F48-4630-AE2A-17173502CBC7}" type="datetime'''''''N''''''o''''''''''v'''''''''' ''1''''85''''''''''''''5'">
              <a:rPr lang="en-US" altLang="en-US" sz="1000" smtClean="0">
                <a:effectLst/>
                <a:latin typeface="+mn-lt"/>
              </a:rPr>
              <a:pPr mar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Nov 1855</a:t>
            </a:fld>
            <a:endParaRPr lang="en-US" sz="1000" dirty="0">
              <a:latin typeface="+mn-lt"/>
            </a:endParaRPr>
          </a:p>
        </p:txBody>
      </p:sp>
      <p:sp>
        <p:nvSpPr>
          <p:cNvPr id="47" name="Text Placeholder 9">
            <a:extLst>
              <a:ext uri="{FF2B5EF4-FFF2-40B4-BE49-F238E27FC236}">
                <a16:creationId xmlns:a16="http://schemas.microsoft.com/office/drawing/2014/main" id="{B5293F96-F0D8-0C30-7509-F1B8895B9217}"/>
              </a:ext>
            </a:extLst>
          </p:cNvPr>
          <p:cNvSpPr txBox="1">
            <a:spLocks/>
          </p:cNvSpPr>
          <p:nvPr>
            <p:custDataLst>
              <p:tags r:id="rId22"/>
            </p:custDataLst>
          </p:nvPr>
        </p:nvSpPr>
        <p:spPr bwMode="auto">
          <a:xfrm>
            <a:off x="9458325" y="5749925"/>
            <a:ext cx="273050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lIns="0" tIns="0" rIns="0" bIns="0" rtlCol="0" anchor="t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F5813E12-A8EE-46C5-A3E0-5C6DFF715DBE}" type="datetime'''''''''''''''''''''Dec'''' ''18''''''''''55'''''''''''">
              <a:rPr lang="en-US" altLang="en-US" sz="1000" smtClean="0">
                <a:effectLst/>
                <a:latin typeface="+mn-lt"/>
              </a:rPr>
              <a:pPr mar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Dec 1855</a:t>
            </a:fld>
            <a:endParaRPr lang="en-US" sz="1000" dirty="0">
              <a:latin typeface="+mn-lt"/>
            </a:endParaRPr>
          </a:p>
        </p:txBody>
      </p:sp>
      <p:sp>
        <p:nvSpPr>
          <p:cNvPr id="48" name="Text Placeholder 9">
            <a:extLst>
              <a:ext uri="{FF2B5EF4-FFF2-40B4-BE49-F238E27FC236}">
                <a16:creationId xmlns:a16="http://schemas.microsoft.com/office/drawing/2014/main" id="{A602CDEF-9DC1-D2CA-4702-3D5D7EC5E68B}"/>
              </a:ext>
            </a:extLst>
          </p:cNvPr>
          <p:cNvSpPr txBox="1">
            <a:spLocks/>
          </p:cNvSpPr>
          <p:nvPr>
            <p:custDataLst>
              <p:tags r:id="rId23"/>
            </p:custDataLst>
          </p:nvPr>
        </p:nvSpPr>
        <p:spPr bwMode="auto">
          <a:xfrm>
            <a:off x="9885363" y="5749925"/>
            <a:ext cx="273050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lIns="0" tIns="0" rIns="0" bIns="0" rtlCol="0" anchor="t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02BA4372-98D2-4977-9963-AA86F12BAAA8}" type="datetime'J''''an'''' 1''''''''8''5''''''''''6'''''''''''''''''''">
              <a:rPr lang="en-US" altLang="en-US" sz="1000" smtClean="0">
                <a:effectLst/>
                <a:latin typeface="+mn-lt"/>
              </a:rPr>
              <a:pPr mar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Jan 1856</a:t>
            </a:fld>
            <a:endParaRPr lang="en-US" sz="1000" dirty="0">
              <a:latin typeface="+mn-lt"/>
            </a:endParaRPr>
          </a:p>
        </p:txBody>
      </p:sp>
      <p:sp>
        <p:nvSpPr>
          <p:cNvPr id="49" name="Text Placeholder 9">
            <a:extLst>
              <a:ext uri="{FF2B5EF4-FFF2-40B4-BE49-F238E27FC236}">
                <a16:creationId xmlns:a16="http://schemas.microsoft.com/office/drawing/2014/main" id="{3A9B5E4F-9435-E3B5-E3F0-B6C6A6D9FDF4}"/>
              </a:ext>
            </a:extLst>
          </p:cNvPr>
          <p:cNvSpPr txBox="1">
            <a:spLocks/>
          </p:cNvSpPr>
          <p:nvPr>
            <p:custDataLst>
              <p:tags r:id="rId24"/>
            </p:custDataLst>
          </p:nvPr>
        </p:nvSpPr>
        <p:spPr bwMode="auto">
          <a:xfrm>
            <a:off x="10313988" y="5749925"/>
            <a:ext cx="273050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lIns="0" tIns="0" rIns="0" bIns="0" rtlCol="0" anchor="t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1927BD91-70EA-441D-B0A4-8466F3D096F5}" type="datetime'''F''''''''''e''''b ''''''''1''''''8''''''''5''6'''''''">
              <a:rPr lang="en-US" altLang="en-US" sz="1000" smtClean="0">
                <a:effectLst/>
                <a:latin typeface="+mn-lt"/>
              </a:rPr>
              <a:pPr mar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Feb 1856</a:t>
            </a:fld>
            <a:endParaRPr lang="en-US" sz="1000" dirty="0">
              <a:latin typeface="+mn-lt"/>
            </a:endParaRPr>
          </a:p>
        </p:txBody>
      </p:sp>
      <p:sp>
        <p:nvSpPr>
          <p:cNvPr id="50" name="Text Placeholder 9">
            <a:extLst>
              <a:ext uri="{FF2B5EF4-FFF2-40B4-BE49-F238E27FC236}">
                <a16:creationId xmlns:a16="http://schemas.microsoft.com/office/drawing/2014/main" id="{E56AA01D-B655-71E1-36DB-E975DD5E1E04}"/>
              </a:ext>
            </a:extLst>
          </p:cNvPr>
          <p:cNvSpPr txBox="1">
            <a:spLocks/>
          </p:cNvSpPr>
          <p:nvPr>
            <p:custDataLst>
              <p:tags r:id="rId25"/>
            </p:custDataLst>
          </p:nvPr>
        </p:nvSpPr>
        <p:spPr bwMode="auto">
          <a:xfrm>
            <a:off x="10741025" y="5749925"/>
            <a:ext cx="273050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lIns="0" tIns="0" rIns="0" bIns="0" rtlCol="0" anchor="t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8140A0A7-343C-4034-B109-4CD6A9D2D392}" type="datetime'''''''''''''''''''''M''''a''''''''r ''1''''''856'">
              <a:rPr lang="en-US" altLang="en-US" sz="1000" smtClean="0">
                <a:effectLst/>
                <a:latin typeface="+mn-lt"/>
              </a:rPr>
              <a:pPr mar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Mar 1856</a:t>
            </a:fld>
            <a:endParaRPr lang="en-US" sz="1000" dirty="0">
              <a:latin typeface="+mn-lt"/>
            </a:endParaRPr>
          </a:p>
        </p:txBody>
      </p:sp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FFB0B5C1-A9A5-DFB1-625B-2C2C4D1BCD56}"/>
              </a:ext>
            </a:extLst>
          </p:cNvPr>
          <p:cNvSpPr txBox="1">
            <a:spLocks/>
          </p:cNvSpPr>
          <p:nvPr>
            <p:custDataLst>
              <p:tags r:id="rId26"/>
            </p:custDataLst>
          </p:nvPr>
        </p:nvSpPr>
        <p:spPr bwMode="auto">
          <a:xfrm>
            <a:off x="10979149" y="5170488"/>
            <a:ext cx="401638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ctr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fld id="{A7CCF5E8-A71C-4A9A-AFDF-6FC6F1B8B03E}" type="datetime'''''D''''i''''''s''''''''''''e''a''''''s''e'''''''''''''''''">
              <a:rPr lang="en-US" altLang="en-US" sz="1000" b="1" smtClean="0">
                <a:solidFill>
                  <a:schemeClr val="accent4"/>
                </a:solidFill>
                <a:latin typeface="+mn-lt"/>
              </a:rPr>
              <a:pPr/>
              <a:t>Disease</a:t>
            </a:fld>
            <a:endParaRPr lang="en-US" sz="1000" b="1" dirty="0">
              <a:solidFill>
                <a:schemeClr val="accent4"/>
              </a:solidFill>
              <a:latin typeface="+mn-lt"/>
            </a:endParaRPr>
          </a:p>
        </p:txBody>
      </p:sp>
      <p:sp>
        <p:nvSpPr>
          <p:cNvPr id="30" name="Text Placeholder 9">
            <a:extLst>
              <a:ext uri="{FF2B5EF4-FFF2-40B4-BE49-F238E27FC236}">
                <a16:creationId xmlns:a16="http://schemas.microsoft.com/office/drawing/2014/main" id="{9B338D1C-5239-78AA-E9CB-B1D50C67601D}"/>
              </a:ext>
            </a:extLst>
          </p:cNvPr>
          <p:cNvSpPr txBox="1">
            <a:spLocks/>
          </p:cNvSpPr>
          <p:nvPr>
            <p:custDataLst>
              <p:tags r:id="rId27"/>
            </p:custDataLst>
          </p:nvPr>
        </p:nvSpPr>
        <p:spPr bwMode="auto">
          <a:xfrm>
            <a:off x="2185988" y="5749924"/>
            <a:ext cx="273050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square" lIns="0" tIns="0" rIns="0" bIns="0" rtlCol="0" anchor="t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B135CEE0-E3DE-4153-A9CB-8C1D72028012}" type="datetime'''''''''''''''''Ju''''''''l'''''' 1''''''8''''''5''''4'''''">
              <a:rPr lang="en-US" altLang="en-US" sz="1000" smtClean="0">
                <a:effectLst/>
                <a:latin typeface="+mn-lt"/>
              </a:rPr>
              <a:pPr mar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Jul 1854</a:t>
            </a:fld>
            <a:endParaRPr lang="en-US" sz="1000" dirty="0">
              <a:latin typeface="+mn-lt"/>
            </a:endParaRP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A4F681A5-6317-CE9E-A24E-A89EF74B5D60}"/>
              </a:ext>
            </a:extLst>
          </p:cNvPr>
          <p:cNvSpPr txBox="1">
            <a:spLocks/>
          </p:cNvSpPr>
          <p:nvPr>
            <p:custDataLst>
              <p:tags r:id="rId28"/>
            </p:custDataLst>
          </p:nvPr>
        </p:nvSpPr>
        <p:spPr bwMode="auto">
          <a:xfrm>
            <a:off x="10979149" y="5357813"/>
            <a:ext cx="439738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ctr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fld id="{36D9B755-92B8-4443-934C-D5FF95F53037}" type="datetime'''W''''''''o''''''''u''n''''''''''''d''s'''''''''''''''''''''">
              <a:rPr lang="en-US" altLang="en-US" sz="1000" b="1" smtClean="0">
                <a:solidFill>
                  <a:schemeClr val="accent1"/>
                </a:solidFill>
                <a:latin typeface="+mn-lt"/>
              </a:rPr>
              <a:pPr/>
              <a:t>Wounds</a:t>
            </a:fld>
            <a:endParaRPr lang="en-US" sz="1000" b="1" dirty="0">
              <a:solidFill>
                <a:schemeClr val="accent1"/>
              </a:solidFill>
              <a:latin typeface="+mn-lt"/>
            </a:endParaRPr>
          </a:p>
        </p:txBody>
      </p:sp>
      <p:sp>
        <p:nvSpPr>
          <p:cNvPr id="29" name="Text Placeholder 9">
            <a:extLst>
              <a:ext uri="{FF2B5EF4-FFF2-40B4-BE49-F238E27FC236}">
                <a16:creationId xmlns:a16="http://schemas.microsoft.com/office/drawing/2014/main" id="{9127F283-603A-11E4-F9E1-04BED53F91D9}"/>
              </a:ext>
            </a:extLst>
          </p:cNvPr>
          <p:cNvSpPr txBox="1">
            <a:spLocks/>
          </p:cNvSpPr>
          <p:nvPr>
            <p:custDataLst>
              <p:tags r:id="rId29"/>
            </p:custDataLst>
          </p:nvPr>
        </p:nvSpPr>
        <p:spPr bwMode="auto">
          <a:xfrm>
            <a:off x="1758950" y="5749925"/>
            <a:ext cx="273050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lIns="0" tIns="0" rIns="0" bIns="0" rtlCol="0" anchor="t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9F5EBAAD-1F45-4FAA-ABC6-4669955F8D32}" type="datetime'''''''''''''''J''''''u''''n ''''1''''85''4'''''''''''''">
              <a:rPr lang="en-US" altLang="en-US" sz="1000" smtClean="0">
                <a:effectLst/>
                <a:latin typeface="+mn-lt"/>
              </a:rPr>
              <a:pPr mar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Jun 1854</a:t>
            </a:fld>
            <a:endParaRPr lang="en-US" sz="1000" dirty="0">
              <a:latin typeface="+mn-lt"/>
            </a:endParaRP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EC869199-617F-72A4-6B84-263F7A7BF6C1}"/>
              </a:ext>
            </a:extLst>
          </p:cNvPr>
          <p:cNvSpPr txBox="1">
            <a:spLocks/>
          </p:cNvSpPr>
          <p:nvPr>
            <p:custDataLst>
              <p:tags r:id="rId30"/>
            </p:custDataLst>
          </p:nvPr>
        </p:nvSpPr>
        <p:spPr bwMode="auto">
          <a:xfrm>
            <a:off x="10979149" y="5545138"/>
            <a:ext cx="306388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0" tIns="0" rIns="0" bIns="0" rtlCol="0" anchor="ctr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0"/>
              </a:spcBef>
              <a:spcAft>
                <a:spcPct val="0"/>
              </a:spcAft>
              <a:buNone/>
            </a:pPr>
            <a:fld id="{FB5548E4-1367-4470-91B5-09CB23BB41DB}" type="datetime'O''''''''''t''''''''''''''''''''''''h''''''''''e''''r'''''''''">
              <a:rPr lang="en-US" altLang="en-US" sz="1000" b="1" smtClean="0">
                <a:solidFill>
                  <a:srgbClr val="969696"/>
                </a:solidFill>
                <a:latin typeface="+mn-lt"/>
              </a:rPr>
              <a:pPr/>
              <a:t>Other</a:t>
            </a:fld>
            <a:endParaRPr lang="en-US" sz="1000" b="1" dirty="0">
              <a:solidFill>
                <a:srgbClr val="969696"/>
              </a:solidFill>
              <a:latin typeface="+mn-lt"/>
            </a:endParaRP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0E929EA2-3646-F35D-6836-9495ED6F70D5}"/>
              </a:ext>
            </a:extLst>
          </p:cNvPr>
          <p:cNvSpPr txBox="1">
            <a:spLocks/>
          </p:cNvSpPr>
          <p:nvPr>
            <p:custDataLst>
              <p:tags r:id="rId31"/>
            </p:custDataLst>
          </p:nvPr>
        </p:nvSpPr>
        <p:spPr bwMode="auto">
          <a:xfrm>
            <a:off x="1330325" y="5749925"/>
            <a:ext cx="273050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lIns="0" tIns="0" rIns="0" bIns="0" rtlCol="0" anchor="t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CCFFE720-81A0-46CB-9C58-299653672E06}" type="datetime'''M''''''a''''y 1''''''85''''''''''''''''''''''''''4'''''">
              <a:rPr lang="en-US" altLang="en-US" sz="1000" smtClean="0">
                <a:effectLst/>
                <a:latin typeface="+mn-lt"/>
              </a:rPr>
              <a:pPr mar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May 1854</a:t>
            </a:fld>
            <a:endParaRPr lang="en-US" sz="1000" dirty="0">
              <a:latin typeface="+mn-lt"/>
            </a:endParaRPr>
          </a:p>
        </p:txBody>
      </p:sp>
      <p:sp>
        <p:nvSpPr>
          <p:cNvPr id="104" name="Text Placeholder 9">
            <a:extLst>
              <a:ext uri="{FF2B5EF4-FFF2-40B4-BE49-F238E27FC236}">
                <a16:creationId xmlns:a16="http://schemas.microsoft.com/office/drawing/2014/main" id="{20A6BE0A-A310-8716-E647-46CEE473FC0E}"/>
              </a:ext>
            </a:extLst>
          </p:cNvPr>
          <p:cNvSpPr txBox="1">
            <a:spLocks/>
          </p:cNvSpPr>
          <p:nvPr>
            <p:custDataLst>
              <p:tags r:id="rId32"/>
            </p:custDataLst>
          </p:nvPr>
        </p:nvSpPr>
        <p:spPr bwMode="gray">
          <a:xfrm>
            <a:off x="3063875" y="4645026"/>
            <a:ext cx="230188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17463" tIns="0" rIns="17463" bIns="0" rtlCol="0" anchor="b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926004DB-021F-4032-A586-F0DA7661CE10}" type="datetime'''''''''''''''''''''''''''''''''''''''''''''9''3''''''''9'''">
              <a:rPr lang="en-US" altLang="en-US" sz="1000" smtClean="0">
                <a:effectLst/>
                <a:latin typeface="+mn-lt"/>
              </a:rPr>
              <a:pPr mar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939</a:t>
            </a:fld>
            <a:endParaRPr lang="en-US" sz="1000" dirty="0">
              <a:latin typeface="+mn-lt"/>
            </a:endParaRPr>
          </a:p>
        </p:txBody>
      </p:sp>
      <p:sp>
        <p:nvSpPr>
          <p:cNvPr id="108" name="Text Placeholder 9">
            <a:extLst>
              <a:ext uri="{FF2B5EF4-FFF2-40B4-BE49-F238E27FC236}">
                <a16:creationId xmlns:a16="http://schemas.microsoft.com/office/drawing/2014/main" id="{466A2DDE-8BEF-9CA8-890A-69E9AF0A8ECB}"/>
              </a:ext>
            </a:extLst>
          </p:cNvPr>
          <p:cNvSpPr txBox="1">
            <a:spLocks/>
          </p:cNvSpPr>
          <p:nvPr>
            <p:custDataLst>
              <p:tags r:id="rId33"/>
            </p:custDataLst>
          </p:nvPr>
        </p:nvSpPr>
        <p:spPr bwMode="gray">
          <a:xfrm>
            <a:off x="4725988" y="2486026"/>
            <a:ext cx="327025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17463" tIns="0" rIns="17463" bIns="0" rtlCol="0" anchor="b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E44DA5D9-E826-4A45-8B5E-BB95542A2D5B}" type="datetime'''''''''''''''''3'',''''1''''''''''6''''8'''''''">
              <a:rPr lang="en-US" altLang="en-US" sz="1000" smtClean="0">
                <a:effectLst/>
                <a:latin typeface="+mn-lt"/>
              </a:rPr>
              <a:pPr mar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3,168</a:t>
            </a:fld>
            <a:endParaRPr lang="en-US" sz="1000" dirty="0">
              <a:latin typeface="+mn-lt"/>
            </a:endParaRPr>
          </a:p>
        </p:txBody>
      </p:sp>
      <p:sp>
        <p:nvSpPr>
          <p:cNvPr id="113" name="Text Placeholder 9">
            <a:extLst>
              <a:ext uri="{FF2B5EF4-FFF2-40B4-BE49-F238E27FC236}">
                <a16:creationId xmlns:a16="http://schemas.microsoft.com/office/drawing/2014/main" id="{B3FB9593-A893-417E-3007-7D55250E8F0C}"/>
              </a:ext>
            </a:extLst>
          </p:cNvPr>
          <p:cNvSpPr txBox="1">
            <a:spLocks/>
          </p:cNvSpPr>
          <p:nvPr>
            <p:custDataLst>
              <p:tags r:id="rId34"/>
            </p:custDataLst>
          </p:nvPr>
        </p:nvSpPr>
        <p:spPr bwMode="gray">
          <a:xfrm>
            <a:off x="6864350" y="4545014"/>
            <a:ext cx="327025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wrap="none" lIns="17463" tIns="0" rIns="17463" bIns="0" rtlCol="0" anchor="b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F9A8AB9F-51DC-4DD9-9242-11CE81ED8A47}" type="datetime'''1'''''''',''0''''''''''''''''''''''''''4''''''''''''2'''''''">
              <a:rPr lang="en-US" altLang="en-US" sz="1000" smtClean="0">
                <a:effectLst/>
                <a:latin typeface="+mn-lt"/>
              </a:rPr>
              <a:pPr mar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1,042</a:t>
            </a:fld>
            <a:endParaRPr lang="en-US" sz="1000" dirty="0">
              <a:latin typeface="+mn-lt"/>
            </a:endParaRPr>
          </a:p>
        </p:txBody>
      </p:sp>
      <p:sp>
        <p:nvSpPr>
          <p:cNvPr id="44" name="Text Placeholder 9">
            <a:extLst>
              <a:ext uri="{FF2B5EF4-FFF2-40B4-BE49-F238E27FC236}">
                <a16:creationId xmlns:a16="http://schemas.microsoft.com/office/drawing/2014/main" id="{3EEC28B4-FDF9-B6F1-7782-C985658AB253}"/>
              </a:ext>
            </a:extLst>
          </p:cNvPr>
          <p:cNvSpPr txBox="1">
            <a:spLocks/>
          </p:cNvSpPr>
          <p:nvPr>
            <p:custDataLst>
              <p:tags r:id="rId35"/>
            </p:custDataLst>
          </p:nvPr>
        </p:nvSpPr>
        <p:spPr bwMode="auto">
          <a:xfrm>
            <a:off x="8174038" y="5749925"/>
            <a:ext cx="273050" cy="273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  <p:txBody>
          <a:bodyPr vert="horz" lIns="0" tIns="0" rIns="0" bIns="0" rtlCol="0" anchor="t">
            <a:noAutofit/>
          </a:bodyPr>
          <a:lstStyle>
            <a:lvl1pPr marL="228594" indent="-228594" algn="l" defTabSz="914377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1pPr>
            <a:lvl2pPr marL="68578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2pPr>
            <a:lvl3pPr marL="1142971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3pPr>
            <a:lvl4pPr marL="1600160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4pPr>
            <a:lvl5pPr marL="2057349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65000"/>
                    <a:lumOff val="35000"/>
                  </a:schemeClr>
                </a:solidFill>
                <a:latin typeface="Calibri" panose="020F0502020204030204" pitchFamily="34" charset="0"/>
                <a:ea typeface="Open Sans" panose="020B0606030504020204" pitchFamily="34" charset="0"/>
                <a:cs typeface="Calibri" panose="020F0502020204030204" pitchFamily="34" charset="0"/>
              </a:defRPr>
            </a:lvl5pPr>
            <a:lvl6pPr marL="2514537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726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8914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103" indent="-228594" algn="l" defTabSz="914377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spcBef>
                <a:spcPct val="0"/>
              </a:spcBef>
              <a:spcAft>
                <a:spcPct val="0"/>
              </a:spcAft>
              <a:buNone/>
            </a:pPr>
            <a:fld id="{F8E9B0DD-2A88-40AA-8814-462F632DB59A}" type="datetime'''''''''''''''''''''S''''''ep ''''''18''''''''''''''''5''5'''">
              <a:rPr lang="en-US" altLang="en-US" sz="1000" smtClean="0">
                <a:effectLst/>
                <a:latin typeface="+mn-lt"/>
              </a:rPr>
              <a:pPr marL="0" indent="0" algn="ctr">
                <a:spcBef>
                  <a:spcPct val="0"/>
                </a:spcBef>
                <a:spcAft>
                  <a:spcPct val="0"/>
                </a:spcAft>
                <a:buNone/>
              </a:pPr>
              <a:t>Sep 1855</a:t>
            </a:fld>
            <a:endParaRPr lang="en-US" sz="1000" dirty="0">
              <a:latin typeface="+mn-lt"/>
            </a:endParaRP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EB5291F-0A4F-F276-56B9-6E180C6DF018}"/>
              </a:ext>
            </a:extLst>
          </p:cNvPr>
          <p:cNvSpPr txBox="1"/>
          <p:nvPr/>
        </p:nvSpPr>
        <p:spPr>
          <a:xfrm>
            <a:off x="660399" y="1958976"/>
            <a:ext cx="451068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/>
              <a:t>Causes of Mortality in the East Army</a:t>
            </a:r>
          </a:p>
          <a:p>
            <a:pPr algn="l"/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</a:rPr>
              <a:t>Latest 2 Years Ending March 1885, Number of Deaths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861ED08-8046-27B4-7198-C5EC51912256}"/>
              </a:ext>
            </a:extLst>
          </p:cNvPr>
          <p:cNvCxnSpPr/>
          <p:nvPr/>
        </p:nvCxnSpPr>
        <p:spPr>
          <a:xfrm flipV="1">
            <a:off x="5737860" y="2508250"/>
            <a:ext cx="0" cy="3181349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Rectangle 9">
            <a:extLst>
              <a:ext uri="{FF2B5EF4-FFF2-40B4-BE49-F238E27FC236}">
                <a16:creationId xmlns:a16="http://schemas.microsoft.com/office/drawing/2014/main" id="{0EB0BCBB-B3F7-B26D-7AC0-0FF83B8CA472}"/>
              </a:ext>
            </a:extLst>
          </p:cNvPr>
          <p:cNvSpPr/>
          <p:nvPr/>
        </p:nvSpPr>
        <p:spPr>
          <a:xfrm>
            <a:off x="5904283" y="2480312"/>
            <a:ext cx="1592527" cy="57023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>
                <a:solidFill>
                  <a:schemeClr val="tx1"/>
                </a:solidFill>
              </a:rPr>
              <a:t>Improved sanitary conditions in Scutari Hospital</a:t>
            </a:r>
          </a:p>
        </p:txBody>
      </p:sp>
    </p:spTree>
    <p:extLst>
      <p:ext uri="{BB962C8B-B14F-4D97-AF65-F5344CB8AC3E}">
        <p14:creationId xmlns:p14="http://schemas.microsoft.com/office/powerpoint/2010/main" val="3536185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think-cell data - do not delete" hidden="1">
            <a:extLst>
              <a:ext uri="{FF2B5EF4-FFF2-40B4-BE49-F238E27FC236}">
                <a16:creationId xmlns:a16="http://schemas.microsoft.com/office/drawing/2014/main" id="{81FFA939-9C96-F318-1E47-8107932D6636}"/>
              </a:ext>
            </a:extLst>
          </p:cNvPr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1227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3" imgW="7772400" imgH="10058400" progId="TCLayout.ActiveDocument.1">
                  <p:embed/>
                </p:oleObj>
              </mc:Choice>
              <mc:Fallback>
                <p:oleObj name="think-cell Slide" r:id="rId3" imgW="7772400" imgH="10058400" progId="TCLayout.ActiveDocument.1">
                  <p:embed/>
                  <p:pic>
                    <p:nvPicPr>
                      <p:cNvPr id="9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81FFA939-9C96-F318-1E47-8107932D663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227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7C358676-DA2E-81D0-C852-0D65775CDF8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Executive summary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AE08A40-FE98-2C26-8192-7321B61641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vert="horz">
            <a:normAutofit/>
          </a:bodyPr>
          <a:lstStyle/>
          <a:p>
            <a:r>
              <a:rPr lang="en-US" dirty="0"/>
              <a:t>Only 2 out of every 100 men survived.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7538147-C24E-3E6B-FF48-87398B13344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dirty="0"/>
              <a:t>Source: </a:t>
            </a:r>
            <a:r>
              <a:rPr lang="en-US" dirty="0" err="1"/>
              <a:t>Mindard’s</a:t>
            </a:r>
            <a:r>
              <a:rPr lang="en-US" dirty="0"/>
              <a:t> Map.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2EB5291F-0A4F-F276-56B9-6E180C6DF018}"/>
              </a:ext>
            </a:extLst>
          </p:cNvPr>
          <p:cNvSpPr txBox="1"/>
          <p:nvPr/>
        </p:nvSpPr>
        <p:spPr>
          <a:xfrm>
            <a:off x="660399" y="1746738"/>
            <a:ext cx="4510685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b="1" dirty="0">
                <a:highlight>
                  <a:srgbClr val="FFFF00"/>
                </a:highlight>
              </a:rPr>
              <a:t>Causes of Mortality in the East Army</a:t>
            </a:r>
          </a:p>
          <a:p>
            <a:pPr algn="l"/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highlight>
                  <a:srgbClr val="FFFF00"/>
                </a:highlight>
              </a:rPr>
              <a:t>Latest 2 Years Ending March 1885, Number of Deaths</a:t>
            </a:r>
          </a:p>
        </p:txBody>
      </p:sp>
      <p:pic>
        <p:nvPicPr>
          <p:cNvPr id="6" name="Picture 5" descr="Diagram&#10;&#10;Description automatically generated">
            <a:extLst>
              <a:ext uri="{FF2B5EF4-FFF2-40B4-BE49-F238E27FC236}">
                <a16:creationId xmlns:a16="http://schemas.microsoft.com/office/drawing/2014/main" id="{C6D12687-9B04-517F-E612-66CDBDD86E3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79882" y="0"/>
            <a:ext cx="10627258" cy="6854788"/>
          </a:xfrm>
          <a:prstGeom prst="rect">
            <a:avLst/>
          </a:prstGeom>
        </p:spPr>
      </p:pic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3C7013C4-7E02-AAA5-B361-E7475806141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98065"/>
          <a:stretch/>
        </p:blipFill>
        <p:spPr>
          <a:xfrm>
            <a:off x="0" y="3212"/>
            <a:ext cx="779882" cy="6854788"/>
          </a:xfrm>
          <a:prstGeom prst="rect">
            <a:avLst/>
          </a:prstGeom>
        </p:spPr>
      </p:pic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A1A1691A-03B6-B18F-C0CD-6AD72C696BA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8551" r="211"/>
          <a:stretch/>
        </p:blipFill>
        <p:spPr>
          <a:xfrm>
            <a:off x="11315800" y="3212"/>
            <a:ext cx="876200" cy="6854788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CC3652F-E117-78E3-DE48-E06BADFBAF5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6980"/>
          <a:stretch/>
        </p:blipFill>
        <p:spPr>
          <a:xfrm>
            <a:off x="3783852" y="232190"/>
            <a:ext cx="4560993" cy="567578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739751A3-2EE4-3645-BEE0-08852071784C}"/>
              </a:ext>
            </a:extLst>
          </p:cNvPr>
          <p:cNvSpPr txBox="1"/>
          <p:nvPr/>
        </p:nvSpPr>
        <p:spPr>
          <a:xfrm>
            <a:off x="2915741" y="197201"/>
            <a:ext cx="6161210" cy="43088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</a:rPr>
              <a:t>Simple Improvements such as Hand Washing, Waste disposal, and Clean Linens Saved Thousands of Lives by Preventing the Spread of Infection.</a:t>
            </a:r>
          </a:p>
        </p:txBody>
      </p:sp>
    </p:spTree>
    <p:extLst>
      <p:ext uri="{BB962C8B-B14F-4D97-AF65-F5344CB8AC3E}">
        <p14:creationId xmlns:p14="http://schemas.microsoft.com/office/powerpoint/2010/main" val="4050308340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lt;root reqver=&quot;28224&quot;&gt;&lt;version val=&quot;34957&quot;/&gt;&lt;CPresentation id=&quot;1&quot;&gt;&lt;m_precDefaultNumber&gt;&lt;m_bNumberIsYear val=&quot;1&quot;/&gt;&lt;m_chMinusSymbol&gt;-&lt;/m_chMinusSymbol&gt;&lt;m_chDecimalSymbol17909&gt;.&lt;/m_chDecimalSymbol17909&gt;&lt;m_nGroupingDigits17909 val=&quot;3&quot;/&gt;&lt;m_chGroupingSymbol17909&gt;,&lt;/m_chGroupingSymbol17909&gt;&lt;m_yearfmt&gt;&lt;begin val=&quot;0&quot;/&gt;&lt;end val=&quot;4&quot;/&gt;&lt;/m_yearfmt&gt;&lt;/m_precDefaultNumber&gt;&lt;m_precDefaultPercent&gt;&lt;m_bNumberIsYear val=&quot;1&quot;/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m_yearfmt&gt;&lt;begin val=&quot;0&quot;/&gt;&lt;end val=&quot;4&quot;/&gt;&lt;/m_yearfmt&gt;&lt;/m_precDefaultPercent&gt;&lt;m_precDefaultDate&gt;&lt;m_bNumberIsYear val=&quot;0&quot;/&gt;&lt;m_strFormatTime&gt;%#m/%#d/%y&lt;/m_strFormatTime&gt;&lt;m_yearfmt&gt;&lt;begin val=&quot;4&quot;/&gt;&lt;end val=&quot;4&quot;/&gt;&lt;/m_yearfmt&gt;&lt;/m_precDefaultDate&gt;&lt;m_precDefaultDay&gt;&lt;m_bNumberIsYear val=&quot;0&quot;/&gt;&lt;m_strFormatTime&gt;%#d&lt;/m_strFormatTime&gt;&lt;m_yearfmt&gt;&lt;begin val=&quot;0&quot;/&gt;&lt;end val=&quot;4&quot;/&gt;&lt;/m_yearfmt&gt;&lt;/m_precDefaultDay&gt;&lt;m_precDefaultWeek&gt;&lt;m_bNumberIsYear val=&quot;0&quot;/&gt;&lt;m_strFormatTime&gt;%d.&lt;/m_strFormatTime&gt;&lt;m_yearfmt&gt;&lt;begin val=&quot;0&quot;/&gt;&lt;end val=&quot;4&quot;/&gt;&lt;/m_yearfmt&gt;&lt;/m_precDefaultWeek&gt;&lt;m_precDefaultMonth&gt;&lt;m_bNumberIsYear val=&quot;0&quot;/&gt;&lt;m_strFormatTime&gt;%1&lt;/m_strFormatTime&gt;&lt;m_yearfmt&gt;&lt;begin val=&quot;0&quot;/&gt;&lt;end val=&quot;4&quot;/&gt;&lt;/m_yearfmt&gt;&lt;/m_precDefaultMonth&gt;&lt;m_precDefaultQuarter&gt;&lt;m_bNumberIsYear val=&quot;0&quot;/&gt;&lt;m_strFormatTime&gt;Q%5&lt;/m_strFormatTime&gt;&lt;m_yearfmt&gt;&lt;begin val=&quot;0&quot;/&gt;&lt;end val=&quot;4&quot;/&gt;&lt;/m_yearfmt&gt;&lt;/m_precDefaultQuarter&gt;&lt;m_precDefaultYear&gt;&lt;m_bNumberIsYear val=&quot;0&quot;/&gt;&lt;m_strFormatTime&gt;%Y&lt;/m_strFormatTime&gt;&lt;m_yearfmt&gt;&lt;begin val=&quot;0&quot;/&gt;&lt;end val=&quot;0&quot;/&gt;&lt;/m_yearfmt&gt;&lt;/m_precDefaultYear&gt;&lt;m_precDefaultFYDay&gt;&lt;m_yearfmt&gt;&lt;begin val=&quot;0&quot;/&gt;&lt;end val=&quot;4&quot;/&gt;&lt;/m_yearfmt&gt;&lt;/m_precDefaultFYDay&gt;&lt;m_precDefaultFYWeek&gt;&lt;m_yearfmt&gt;&lt;begin val=&quot;0&quot;/&gt;&lt;end val=&quot;4&quot;/&gt;&lt;/m_yearfmt&gt;&lt;/m_precDefaultFYWeek&gt;&lt;m_precDefaultFYMonth&gt;&lt;m_yearfmt&gt;&lt;begin val=&quot;0&quot;/&gt;&lt;end val=&quot;4&quot;/&gt;&lt;/m_yearfmt&gt;&lt;/m_precDefaultFYMonth&gt;&lt;m_precDefaultFYQuarter&gt;&lt;m_yearfmt&gt;&lt;begin val=&quot;0&quot;/&gt;&lt;end val=&quot;4&quot;/&gt;&lt;/m_yearfmt&gt;&lt;/m_precDefaultFYQuarter&gt;&lt;m_precDefaultFYYear&gt;&lt;m_yearfmt&gt;&lt;begin val=&quot;0&quot;/&gt;&lt;end val=&quot;4&quot;/&gt;&lt;/m_yearfmt&gt;&lt;/m_precDefaultFYYear&gt;&lt;m_mruColor&gt;&lt;m_vecMRU length=&quot;0&quot;/&gt;&lt;/m_mruColor&gt;&lt;m_eweekdayFirstOfWeek val=&quot;1&quot;/&gt;&lt;m_eweekdayFirstOfWorkweek val=&quot;2&quot;/&gt;&lt;m_eweekdayFirstOfWeekend val=&quot;7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_gqmSm54qq_7xbcyQrUhw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OQyQhW3UbKAUJw6ASU6jyw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4NduDth5P9OU.EJnVTwfbA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1TSVZ5xzWgk.n.uMQZPes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ZlK.sGkBwBJYyQNmuJTiTg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3dmtEbsx0FHxU0wWdGsaw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RshV5uHIc0TQU9riPUoug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DqN6i21RnRKM3Cddb.nXQ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bdO7J8NTQXuhfO64HWBwfw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ueYBs2Y11ddsTmcp4dHew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PPQ9b9FYSTixQl5fdJrD.A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5sdyPn3xrZKYClVvSIokw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vcjRP087Rv6bRmQ34wvY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jpzrh90nkNB16ff.4ZAKw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uyNf.cWLgTr6kc2PbpJ7A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c2uNOBQmkUFXVtpgtLIYtQ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XfOqUn34kgr7lo.m3DRwQ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INwkOGac._Dt0iycJjQ4EQ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ErwwV9rrLIb7K5zOajbPq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30NbhzizH9t26gWo8fQeA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3SBj_x3I4qirzD7.2KgrHQ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ZHit8n_DSQZNsTNdCSHlA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dpvTcB6ANuWypuIvpnbGSg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3gIUb5ER302XQU0.AE7zg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2hdVbLAyk_xF7nNI6COVBA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bxksm1bKfUCppy3DlrmZQ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TmrkvBhcRijt4tUXl_7Pnw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mMSXWoquHIhaZ0P0JRM.A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YotIzYmQ26d8Iu_G1pH3g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37KbzNqQvhTO4w8bFmb6w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XIi5GSgGeD8jcBaBfyCIg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XHjAWiBQtRcd8kA.nUEAwQ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JtpiLKRyDX72JvOtb.FwjA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RphXCwdMhLt946wjk5cYxA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IpTFv.sh_bDmAgFe3TeIg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6cFTlvi2VF9DQ7DEyUlhcA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fnUtlCpqPdj.91dSO3rE.Q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LZto7W9LE612t5fOyDhcXg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58Ca9dKSolhmTLMGEGGmc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_Z3uvcJaKNM01Z3BNkRKuA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0FkZSj1DrWcoqf2PN6Jpm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R6J354mEIGW8Us1uylutA"/>
</p:tagLst>
</file>

<file path=ppt/theme/theme1.xml><?xml version="1.0" encoding="utf-8"?>
<a:theme xmlns:a="http://schemas.openxmlformats.org/drawingml/2006/main" name="TomKyTran Theme">
  <a:themeElements>
    <a:clrScheme name="TomKyTran">
      <a:dk1>
        <a:srgbClr val="000000"/>
      </a:dk1>
      <a:lt1>
        <a:srgbClr val="FFFFFF"/>
      </a:lt1>
      <a:dk2>
        <a:srgbClr val="44546A"/>
      </a:dk2>
      <a:lt2>
        <a:srgbClr val="F2F2F2"/>
      </a:lt2>
      <a:accent1>
        <a:srgbClr val="41BF78"/>
      </a:accent1>
      <a:accent2>
        <a:srgbClr val="3C90F1"/>
      </a:accent2>
      <a:accent3>
        <a:srgbClr val="DCF162"/>
      </a:accent3>
      <a:accent4>
        <a:srgbClr val="F2645A"/>
      </a:accent4>
      <a:accent5>
        <a:srgbClr val="F2BE5D"/>
      </a:accent5>
      <a:accent6>
        <a:srgbClr val="8330C0"/>
      </a:accent6>
      <a:hlink>
        <a:srgbClr val="0563C1"/>
      </a:hlink>
      <a:folHlink>
        <a:srgbClr val="8A8B8A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solidFill>
            <a:schemeClr val="bg1">
              <a:lumMod val="75000"/>
            </a:schemeClr>
          </a:solidFill>
        </a:ln>
      </a:spPr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 algn="l">
          <a:defRPr sz="1000"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TomKyTran Theme" id="{D07F7FF4-AF79-654B-8409-FD316D3155F8}" vid="{22873544-3C8D-2441-8E67-9A0A7F6140C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TomKyTran Theme</Template>
  <TotalTime>3498</TotalTime>
  <Words>215</Words>
  <Application>Microsoft Macintosh PowerPoint</Application>
  <PresentationFormat>Widescreen</PresentationFormat>
  <Paragraphs>51</Paragraphs>
  <Slides>3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Calibri</vt:lpstr>
      <vt:lpstr>Georgia</vt:lpstr>
      <vt:lpstr>TomKyTran Theme</vt:lpstr>
      <vt:lpstr>think-cell Slide</vt:lpstr>
      <vt:lpstr>Over the last 2 years, preventable hospital diseases killed 723% more men than actual wounds from war...</vt:lpstr>
      <vt:lpstr>But improved sanitary conditions beginning in March 1855 drastically improved patient outcomes and saved lives.</vt:lpstr>
      <vt:lpstr>Only 2 out of every 100 men survived.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Think cell makes creating waterfall charts a breeze.</dc:title>
  <dc:creator>Tom Tran</dc:creator>
  <cp:lastModifiedBy>Tom Tran</cp:lastModifiedBy>
  <cp:revision>2</cp:revision>
  <dcterms:created xsi:type="dcterms:W3CDTF">2023-02-28T23:47:06Z</dcterms:created>
  <dcterms:modified xsi:type="dcterms:W3CDTF">2023-03-07T09:25:18Z</dcterms:modified>
</cp:coreProperties>
</file>